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60" r:id="rId3"/>
    <p:sldId id="264" r:id="rId4"/>
    <p:sldId id="261" r:id="rId5"/>
    <p:sldId id="267" r:id="rId6"/>
    <p:sldId id="263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fEUwBMThY1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87345" y="89981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The Little Shoemaker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4650" y="4656965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2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941056F-D566-4EC7-B75F-1BDE25B73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88" y="838199"/>
            <a:ext cx="5262274" cy="425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8ABA32-6608-4B7C-87DB-5A0B74501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if your shoes could talk?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DFD3E794-3E27-4C82-B9D0-2EAFC78AA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8072" y="376050"/>
            <a:ext cx="3714750" cy="26670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2F0131C-429D-4B96-89EF-C23144A1A1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What would your shoes say to you if they could talk?</a:t>
            </a:r>
          </a:p>
          <a:p>
            <a:r>
              <a:rPr lang="en-GB" dirty="0"/>
              <a:t>Draw or take a picture of your shoes and write down all the things they would say to you!</a:t>
            </a:r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DCD9B0-C100-4D53-BB65-13A968FA5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0970" y="548642"/>
            <a:ext cx="3916805" cy="28803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6D0DF5-A1C1-48EB-9E88-082DCE5D07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6697" y="3814951"/>
            <a:ext cx="285750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160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089493-E266-42ED-8C9A-023064B54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3313" y="1324872"/>
            <a:ext cx="5070741" cy="36430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42FC98-BF41-4A77-A7CC-EEA299C0F492}"/>
              </a:ext>
            </a:extLst>
          </p:cNvPr>
          <p:cNvSpPr txBox="1"/>
          <p:nvPr/>
        </p:nvSpPr>
        <p:spPr>
          <a:xfrm>
            <a:off x="1407886" y="1146628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are we on the table?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F409E8-AD32-42FD-9EB0-B625C6A61BF6}"/>
              </a:ext>
            </a:extLst>
          </p:cNvPr>
          <p:cNvSpPr txBox="1"/>
          <p:nvPr/>
        </p:nvSpPr>
        <p:spPr>
          <a:xfrm>
            <a:off x="863600" y="2474685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want to be in the sun!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C612A8-43EA-43BE-9AB4-B881D1E6EB2C}"/>
              </a:ext>
            </a:extLst>
          </p:cNvPr>
          <p:cNvSpPr txBox="1"/>
          <p:nvPr/>
        </p:nvSpPr>
        <p:spPr>
          <a:xfrm>
            <a:off x="9260114" y="1792959"/>
            <a:ext cx="152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Isn’t it about time you put us on?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3E0767-E104-42D5-BBB8-CECD9C025EF9}"/>
              </a:ext>
            </a:extLst>
          </p:cNvPr>
          <p:cNvSpPr txBox="1"/>
          <p:nvPr/>
        </p:nvSpPr>
        <p:spPr>
          <a:xfrm>
            <a:off x="645886" y="4274456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Untie my laces please!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B89C61-8486-4D63-94BE-9866E46C953A}"/>
              </a:ext>
            </a:extLst>
          </p:cNvPr>
          <p:cNvSpPr txBox="1"/>
          <p:nvPr/>
        </p:nvSpPr>
        <p:spPr>
          <a:xfrm>
            <a:off x="9417769" y="3818546"/>
            <a:ext cx="152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I’m not as white as I used to be….being clean is just a memory!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CA1BD059-2E3B-4B8E-B032-CE1677CC3C8E}"/>
              </a:ext>
            </a:extLst>
          </p:cNvPr>
          <p:cNvSpPr/>
          <p:nvPr/>
        </p:nvSpPr>
        <p:spPr>
          <a:xfrm>
            <a:off x="1030514" y="870858"/>
            <a:ext cx="2133600" cy="1436914"/>
          </a:xfrm>
          <a:prstGeom prst="wedgeEllipseCallout">
            <a:avLst>
              <a:gd name="adj1" fmla="val 129507"/>
              <a:gd name="adj2" fmla="val 75631"/>
            </a:avLst>
          </a:prstGeom>
          <a:solidFill>
            <a:schemeClr val="lt1">
              <a:alpha val="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1B20FB8E-546B-4FCF-8B20-4C37E77440FA}"/>
              </a:ext>
            </a:extLst>
          </p:cNvPr>
          <p:cNvSpPr/>
          <p:nvPr/>
        </p:nvSpPr>
        <p:spPr>
          <a:xfrm>
            <a:off x="558800" y="2211081"/>
            <a:ext cx="2133600" cy="1436914"/>
          </a:xfrm>
          <a:prstGeom prst="wedgeEllipseCallout">
            <a:avLst>
              <a:gd name="adj1" fmla="val 129507"/>
              <a:gd name="adj2" fmla="val 75631"/>
            </a:avLst>
          </a:prstGeom>
          <a:solidFill>
            <a:schemeClr val="lt1">
              <a:alpha val="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4975AFBF-145E-49DE-9326-C6C0EDB32541}"/>
              </a:ext>
            </a:extLst>
          </p:cNvPr>
          <p:cNvSpPr/>
          <p:nvPr/>
        </p:nvSpPr>
        <p:spPr>
          <a:xfrm>
            <a:off x="411655" y="3977252"/>
            <a:ext cx="2133600" cy="1436914"/>
          </a:xfrm>
          <a:prstGeom prst="wedgeEllipseCallout">
            <a:avLst>
              <a:gd name="adj1" fmla="val 160119"/>
              <a:gd name="adj2" fmla="val -22349"/>
            </a:avLst>
          </a:prstGeom>
          <a:solidFill>
            <a:schemeClr val="lt1">
              <a:alpha val="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C46AA166-1861-4B11-A977-5797AD0A7014}"/>
              </a:ext>
            </a:extLst>
          </p:cNvPr>
          <p:cNvSpPr/>
          <p:nvPr/>
        </p:nvSpPr>
        <p:spPr>
          <a:xfrm>
            <a:off x="8955313" y="3647995"/>
            <a:ext cx="2293257" cy="2070634"/>
          </a:xfrm>
          <a:prstGeom prst="wedgeEllipseCallout">
            <a:avLst>
              <a:gd name="adj1" fmla="val -101786"/>
              <a:gd name="adj2" fmla="val -3157"/>
            </a:avLst>
          </a:prstGeom>
          <a:solidFill>
            <a:schemeClr val="lt1">
              <a:alpha val="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63C4A481-CE70-4B90-BDB3-9AFF4385CBF6}"/>
              </a:ext>
            </a:extLst>
          </p:cNvPr>
          <p:cNvSpPr/>
          <p:nvPr/>
        </p:nvSpPr>
        <p:spPr>
          <a:xfrm>
            <a:off x="8955314" y="1492624"/>
            <a:ext cx="2133600" cy="1436914"/>
          </a:xfrm>
          <a:prstGeom prst="wedgeEllipseCallout">
            <a:avLst>
              <a:gd name="adj1" fmla="val -97704"/>
              <a:gd name="adj2" fmla="val 41288"/>
            </a:avLst>
          </a:prstGeom>
          <a:solidFill>
            <a:schemeClr val="lt1">
              <a:alpha val="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25CE275-5A01-4E58-B06C-6CF83F527C07}"/>
              </a:ext>
            </a:extLst>
          </p:cNvPr>
          <p:cNvSpPr/>
          <p:nvPr/>
        </p:nvSpPr>
        <p:spPr>
          <a:xfrm>
            <a:off x="1625600" y="174285"/>
            <a:ext cx="8698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Mr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Alsop’s </a:t>
            </a:r>
            <a:r>
              <a:rPr lang="en-US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Favourite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trainers!</a:t>
            </a:r>
          </a:p>
        </p:txBody>
      </p:sp>
    </p:spTree>
    <p:extLst>
      <p:ext uri="{BB962C8B-B14F-4D97-AF65-F5344CB8AC3E}">
        <p14:creationId xmlns:p14="http://schemas.microsoft.com/office/powerpoint/2010/main" val="163101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9947CAD-FA09-4F21-8D28-DDD709553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0976" y="972457"/>
            <a:ext cx="6196351" cy="5341735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56990210-200E-40A9-9108-23890C235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shoes saying to the Little Shoe Maker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9F04D36-68CD-4384-80B3-653F5B13E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24DFA4C-C5CF-45C5-B6DF-48CAB909667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In this scene, Mr Botte is creating a brand new shoe, his best ever to show the Shoe Seller who is the best.</a:t>
            </a:r>
          </a:p>
          <a:p>
            <a:r>
              <a:rPr lang="en-GB" dirty="0"/>
              <a:t>What do you think his shoes are saying to him right now?</a:t>
            </a:r>
          </a:p>
          <a:p>
            <a:r>
              <a:rPr lang="en-GB" dirty="0"/>
              <a:t>What might he say to them?</a:t>
            </a:r>
          </a:p>
        </p:txBody>
      </p:sp>
    </p:spTree>
    <p:extLst>
      <p:ext uri="{BB962C8B-B14F-4D97-AF65-F5344CB8AC3E}">
        <p14:creationId xmlns:p14="http://schemas.microsoft.com/office/powerpoint/2010/main" val="697413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>
            <a:hlinkClick r:id="" action="ppaction://media"/>
            <a:extLst>
              <a:ext uri="{FF2B5EF4-FFF2-40B4-BE49-F238E27FC236}">
                <a16:creationId xmlns:a16="http://schemas.microsoft.com/office/drawing/2014/main" id="{8933B89F-421E-4DBD-A8CB-A7144AF9ED8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35781" y="1325217"/>
            <a:ext cx="8496116" cy="47790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DDEE8B-597C-4012-AE09-A08079A8F978}"/>
              </a:ext>
            </a:extLst>
          </p:cNvPr>
          <p:cNvSpPr txBox="1"/>
          <p:nvPr/>
        </p:nvSpPr>
        <p:spPr>
          <a:xfrm>
            <a:off x="1961322" y="291548"/>
            <a:ext cx="751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watch the film can you think about what the characters maybe saying to each other.</a:t>
            </a:r>
          </a:p>
        </p:txBody>
      </p:sp>
    </p:spTree>
    <p:extLst>
      <p:ext uri="{BB962C8B-B14F-4D97-AF65-F5344CB8AC3E}">
        <p14:creationId xmlns:p14="http://schemas.microsoft.com/office/powerpoint/2010/main" val="52162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4DFB195-E963-4F3F-8FE5-F2C9106F3520}"/>
              </a:ext>
            </a:extLst>
          </p:cNvPr>
          <p:cNvSpPr txBox="1"/>
          <p:nvPr/>
        </p:nvSpPr>
        <p:spPr>
          <a:xfrm>
            <a:off x="6096000" y="1083523"/>
            <a:ext cx="62947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create some dialogue between the shoes and Mr Botte?</a:t>
            </a:r>
          </a:p>
          <a:p>
            <a:endParaRPr lang="en-GB" dirty="0"/>
          </a:p>
          <a:p>
            <a:r>
              <a:rPr lang="en-GB" dirty="0"/>
              <a:t>Don’t forget how to use speech marks for direct speech!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Click on the picture for the link!</a:t>
            </a:r>
          </a:p>
        </p:txBody>
      </p:sp>
      <p:pic>
        <p:nvPicPr>
          <p:cNvPr id="7" name="Picture 6">
            <a:hlinkClick r:id="rId2" action="ppaction://hlinksldjump"/>
            <a:extLst>
              <a:ext uri="{FF2B5EF4-FFF2-40B4-BE49-F238E27FC236}">
                <a16:creationId xmlns:a16="http://schemas.microsoft.com/office/drawing/2014/main" id="{B1D6570E-B5F1-4728-AEEA-7370B2DA1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74835"/>
            <a:ext cx="6194073" cy="534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23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6F4C5E-A7B9-4D2C-9CDD-68AE80668C4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99193" y="410027"/>
            <a:ext cx="10217150" cy="594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594462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Monochrome</Template>
  <TotalTime>0</TotalTime>
  <Words>200</Words>
  <Application>Microsoft Office PowerPoint</Application>
  <PresentationFormat>Widescreen</PresentationFormat>
  <Paragraphs>22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Bookman Old Style</vt:lpstr>
      <vt:lpstr>Calibri</vt:lpstr>
      <vt:lpstr>Franklin Gothic Book</vt:lpstr>
      <vt:lpstr>1_RetrospectVTI</vt:lpstr>
      <vt:lpstr>The Little Shoemaker</vt:lpstr>
      <vt:lpstr>What if your shoes could talk?</vt:lpstr>
      <vt:lpstr>PowerPoint Presentation</vt:lpstr>
      <vt:lpstr>What are the shoes saying to the Little Shoe Maker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2020-03-24T11:23:34Z</dcterms:created>
  <dcterms:modified xsi:type="dcterms:W3CDTF">2020-04-02T10:00:44Z</dcterms:modified>
</cp:coreProperties>
</file>