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sldIdLst>
    <p:sldId id="257" r:id="rId2"/>
    <p:sldId id="274" r:id="rId3"/>
    <p:sldId id="275" r:id="rId4"/>
    <p:sldId id="272" r:id="rId5"/>
    <p:sldId id="273" r:id="rId6"/>
    <p:sldId id="276" r:id="rId7"/>
    <p:sldId id="27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87345" y="89981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/>
              <a:t>The Little Shoemaker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54650" y="4656965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Lesson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7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E8AFE9ED-7D67-4B4F-A4B2-AE710EE54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204" y="-1"/>
            <a:ext cx="3600450" cy="6858000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6622123-00E3-48E7-ABF5-51631BAE0C46}"/>
              </a:ext>
            </a:extLst>
          </p:cNvPr>
          <p:cNvCxnSpPr/>
          <p:nvPr/>
        </p:nvCxnSpPr>
        <p:spPr>
          <a:xfrm>
            <a:off x="5887345" y="2095500"/>
            <a:ext cx="5454451" cy="2403425"/>
          </a:xfrm>
          <a:prstGeom prst="line">
            <a:avLst/>
          </a:prstGeom>
          <a:ln w="2349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BD633AA-71A2-47F2-85F3-1A2675242C9B}"/>
              </a:ext>
            </a:extLst>
          </p:cNvPr>
          <p:cNvCxnSpPr>
            <a:cxnSpLocks/>
          </p:cNvCxnSpPr>
          <p:nvPr/>
        </p:nvCxnSpPr>
        <p:spPr>
          <a:xfrm flipV="1">
            <a:off x="5644797" y="2464481"/>
            <a:ext cx="5939546" cy="1749475"/>
          </a:xfrm>
          <a:prstGeom prst="line">
            <a:avLst/>
          </a:prstGeom>
          <a:ln w="2349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C918FDE3-40CE-4CD2-9D23-745EB35943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47372" y="2"/>
            <a:ext cx="4503433" cy="685799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6D29CC-4312-4C7D-B63F-A325B9D246E5}"/>
              </a:ext>
            </a:extLst>
          </p:cNvPr>
          <p:cNvSpPr/>
          <p:nvPr/>
        </p:nvSpPr>
        <p:spPr>
          <a:xfrm>
            <a:off x="5331026" y="1763486"/>
            <a:ext cx="6253317" cy="28065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Shoe Seller  from St Etienne</a:t>
            </a:r>
          </a:p>
        </p:txBody>
      </p:sp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0.01065 L 0.43255 0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28" y="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36E5F-9762-4F62-BFE7-9D6DEE04D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I re-write the story from a different perspective?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91A84E-DFB4-41BA-8AF2-7910E832B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8984" y="812800"/>
            <a:ext cx="5928344" cy="1113972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Can you use a dictionary (or google) to find the meaning?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DC1612-FC62-417B-B0F0-C54B53F23FC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What do we mean by a different perspective?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6132C0-6F07-4A49-AFE9-27C8BA25FCF8}"/>
              </a:ext>
            </a:extLst>
          </p:cNvPr>
          <p:cNvSpPr txBox="1"/>
          <p:nvPr/>
        </p:nvSpPr>
        <p:spPr>
          <a:xfrm>
            <a:off x="5149516" y="2406316"/>
            <a:ext cx="5928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Instead of writing about Mr Botte, we will be writing about the Shoe Seller from St Etienne. </a:t>
            </a:r>
          </a:p>
          <a:p>
            <a:endParaRPr lang="en-GB" dirty="0"/>
          </a:p>
          <a:p>
            <a:r>
              <a:rPr lang="en-GB" dirty="0"/>
              <a:t>You will change your story around and tell it from the perspective of the shoe seller. </a:t>
            </a:r>
          </a:p>
        </p:txBody>
      </p:sp>
    </p:spTree>
    <p:extLst>
      <p:ext uri="{BB962C8B-B14F-4D97-AF65-F5344CB8AC3E}">
        <p14:creationId xmlns:p14="http://schemas.microsoft.com/office/powerpoint/2010/main" val="186777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7698D5A-7FA3-4252-A3D2-D44648483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we write the story from another perspective?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B55FB7B-15F2-400E-B9EC-B84D80E4E4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Little Shoemaker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F2D22D-66FE-43AF-AEFE-507E8DD3AB7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Once upon a time, down a beautiful Parisian street…..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352AC77-7859-4D03-B025-B53EC39A8E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The shoe seller from </a:t>
            </a:r>
            <a:r>
              <a:rPr lang="en-GB" dirty="0" err="1"/>
              <a:t>st</a:t>
            </a:r>
            <a:r>
              <a:rPr lang="en-GB" dirty="0"/>
              <a:t> Etienne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615D211-FE62-43ED-ABEF-204ED7AC7B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r>
              <a:rPr lang="en-GB" dirty="0"/>
              <a:t>Once upon a time, a travelling Shoe Seller reached a beautiful Parisian street…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4DE052-4E11-4D1D-9AD5-84DF92722B90}"/>
              </a:ext>
            </a:extLst>
          </p:cNvPr>
          <p:cNvSpPr txBox="1"/>
          <p:nvPr/>
        </p:nvSpPr>
        <p:spPr>
          <a:xfrm>
            <a:off x="1097280" y="3866147"/>
            <a:ext cx="44853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Just before he could sell the luxurious shoe to the lady, a strange, tall man, with a cart made of wood stopped outside the shop….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5B54CA-6B24-42A4-AA40-73E360C1CF6C}"/>
              </a:ext>
            </a:extLst>
          </p:cNvPr>
          <p:cNvSpPr txBox="1"/>
          <p:nvPr/>
        </p:nvSpPr>
        <p:spPr>
          <a:xfrm>
            <a:off x="6515944" y="3866147"/>
            <a:ext cx="41360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Shoe Seller could see a potential customer, a young lady would definitely want to buy his fabulous shoes….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900364-86EA-4693-A471-5B022926F955}"/>
              </a:ext>
            </a:extLst>
          </p:cNvPr>
          <p:cNvSpPr txBox="1"/>
          <p:nvPr/>
        </p:nvSpPr>
        <p:spPr>
          <a:xfrm>
            <a:off x="1097280" y="5181600"/>
            <a:ext cx="4639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Try as he might, and despite offering all sorts of wonderful discounts, Mr Botte could not make any money. The Shoe Seller had won…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A84579A-7748-4FE6-83F9-6D2F683E4F21}"/>
              </a:ext>
            </a:extLst>
          </p:cNvPr>
          <p:cNvSpPr txBox="1"/>
          <p:nvPr/>
        </p:nvSpPr>
        <p:spPr>
          <a:xfrm>
            <a:off x="6515944" y="5011030"/>
            <a:ext cx="4328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wouldn’t be long now. The Shoe Seller’s superior footwear and infinitely larger choices meant that he would no longer have any competition…..</a:t>
            </a:r>
          </a:p>
        </p:txBody>
      </p:sp>
    </p:spTree>
    <p:extLst>
      <p:ext uri="{BB962C8B-B14F-4D97-AF65-F5344CB8AC3E}">
        <p14:creationId xmlns:p14="http://schemas.microsoft.com/office/powerpoint/2010/main" val="11729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88BE41-83C3-4325-87A2-93BA1A101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Character descriptions!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F55D82E-8FDD-490C-80B2-EC387092AE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62769" y="1298714"/>
            <a:ext cx="6747612" cy="4214190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5FAE8D0-0099-47B6-900D-A5EFD622447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In lesson 1, you created some character descriptions. These would still be the same.</a:t>
            </a:r>
          </a:p>
        </p:txBody>
      </p:sp>
    </p:spTree>
    <p:extLst>
      <p:ext uri="{BB962C8B-B14F-4D97-AF65-F5344CB8AC3E}">
        <p14:creationId xmlns:p14="http://schemas.microsoft.com/office/powerpoint/2010/main" val="1982990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08E24A12-1214-4D29-B0EE-868711D26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Dialogue (speech)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3B8A045A-CDF5-4AEE-8DB7-3B42ADE5F1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84151" y="530087"/>
            <a:ext cx="4893635" cy="3252477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03596B0-70B1-4D7D-AFFB-0BC4A507D8F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You created dialogue in lesson 2 which you could still use. Or you could create new dialogue.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A85D099-8FF6-478F-B262-DB5374353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5633" y="4007125"/>
            <a:ext cx="4893634" cy="274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854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2233216-98A1-4065-9B69-AC21A5A59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I re-write a story from a different perspective?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4023EB-C9F4-4A99-8EE4-BC58AC6E32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Your task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BAA4E07-1BF5-4C08-B448-E2245B65688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Can you re-write part of your story from the perspective of the Shoe Seller? </a:t>
            </a:r>
          </a:p>
          <a:p>
            <a:r>
              <a:rPr lang="en-GB" dirty="0"/>
              <a:t>Can you give the Shoe Seller a name?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BDC835B-E95F-4149-8489-88EC912809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5944" y="2226002"/>
            <a:ext cx="4639736" cy="736282"/>
          </a:xfrm>
        </p:spPr>
        <p:txBody>
          <a:bodyPr/>
          <a:lstStyle/>
          <a:p>
            <a:r>
              <a:rPr lang="en-GB" dirty="0"/>
              <a:t>Want to be challenged?</a:t>
            </a:r>
          </a:p>
          <a:p>
            <a:endParaRPr lang="en-GB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08BB430-D905-4AEE-9935-62E0A0AD5F9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Can you write the whole story from a different perspective? </a:t>
            </a:r>
          </a:p>
          <a:p>
            <a:r>
              <a:rPr lang="en-GB" dirty="0"/>
              <a:t>Can you give the Shoe Seller a name?</a:t>
            </a:r>
          </a:p>
          <a:p>
            <a:r>
              <a:rPr lang="en-GB" dirty="0"/>
              <a:t>Maybe it’s the magical Mr Botte who is the bad guy?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210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84F0D31-7DEC-4EBC-9FEF-00CF59217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I re-write my story from a different perspective?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F5BB819-3291-48BF-A552-4379F462BC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/>
              <a:t>Once again, you can use paper or the computer, it is completely up to you!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Good Luck!</a:t>
            </a:r>
          </a:p>
        </p:txBody>
      </p:sp>
    </p:spTree>
    <p:extLst>
      <p:ext uri="{BB962C8B-B14F-4D97-AF65-F5344CB8AC3E}">
        <p14:creationId xmlns:p14="http://schemas.microsoft.com/office/powerpoint/2010/main" val="2702687792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 Monochrome</Template>
  <TotalTime>0</TotalTime>
  <Words>375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Bookman Old Style</vt:lpstr>
      <vt:lpstr>Calibri</vt:lpstr>
      <vt:lpstr>Franklin Gothic Book</vt:lpstr>
      <vt:lpstr>1_RetrospectVTI</vt:lpstr>
      <vt:lpstr>The Little Shoemaker</vt:lpstr>
      <vt:lpstr>Can I re-write the story from a different perspective?</vt:lpstr>
      <vt:lpstr>How can we write the story from another perspective?</vt:lpstr>
      <vt:lpstr>Character descriptions!</vt:lpstr>
      <vt:lpstr>Dialogue (speech)</vt:lpstr>
      <vt:lpstr>Can I re-write a story from a different perspective?</vt:lpstr>
      <vt:lpstr>Can I re-write my story from a different perspective?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2020-03-24T11:23:34Z</dcterms:created>
  <dcterms:modified xsi:type="dcterms:W3CDTF">2020-04-02T10:21:00Z</dcterms:modified>
</cp:coreProperties>
</file>