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60" r:id="rId3"/>
    <p:sldId id="261" r:id="rId4"/>
    <p:sldId id="263" r:id="rId5"/>
    <p:sldId id="264" r:id="rId6"/>
    <p:sldId id="265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345" y="89981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The Little Shoemaker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4650" y="4656965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3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2D15E54-38C4-4D4E-A7E1-51E536614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385"/>
            <a:ext cx="5636107" cy="372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8ABA32-6608-4B7C-87DB-5A0B74501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you punctuate the text to show what is being said?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2F0131C-429D-4B96-89EF-C23144A1A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www.literacyshed.com/uploads/1/2/5/7/12572836/le-petit-cordonnier-4_orig.jpg">
            <a:extLst>
              <a:ext uri="{FF2B5EF4-FFF2-40B4-BE49-F238E27FC236}">
                <a16:creationId xmlns:a16="http://schemas.microsoft.com/office/drawing/2014/main" id="{D0FD4D52-61B0-41EA-819A-38642FF04D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71" y="2991522"/>
            <a:ext cx="4032930" cy="370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704C225-5EB3-4F1D-B6CD-08B95C3AF577}"/>
              </a:ext>
            </a:extLst>
          </p:cNvPr>
          <p:cNvSpPr txBox="1"/>
          <p:nvPr/>
        </p:nvSpPr>
        <p:spPr>
          <a:xfrm>
            <a:off x="5660124" y="2068844"/>
            <a:ext cx="55734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have a gift for you said Mr Botte. A gift replied the Shoe Seller, What could I possibly want from you! It’s my finest design, the most luxurious, the most beautiful pair of shoes the world has ever seen!</a:t>
            </a:r>
          </a:p>
          <a:p>
            <a:r>
              <a:rPr lang="en-GB" sz="2400" dirty="0"/>
              <a:t>Really? The Shoe Seller’s voice was full of intrigue. Well, I shouldn’t be rude. With that, the Shoe Seller took the parcel.</a:t>
            </a:r>
          </a:p>
        </p:txBody>
      </p:sp>
    </p:spTree>
    <p:extLst>
      <p:ext uri="{BB962C8B-B14F-4D97-AF65-F5344CB8AC3E}">
        <p14:creationId xmlns:p14="http://schemas.microsoft.com/office/powerpoint/2010/main" val="481160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1BF3529-477B-49E6-822C-5EF295AC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Creating a storyboard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B413AA-E73D-4C24-BCA8-E13261A3A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storyboard is a good way to show our understanding of a story.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2BD200-A1C2-4ACA-A598-482DDFF0A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" y="2594669"/>
            <a:ext cx="6096000" cy="32744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B77BF99-07F2-4071-8886-FC2FD0D6F7F5}"/>
              </a:ext>
            </a:extLst>
          </p:cNvPr>
          <p:cNvSpPr txBox="1"/>
          <p:nvPr/>
        </p:nvSpPr>
        <p:spPr>
          <a:xfrm>
            <a:off x="7228114" y="2743200"/>
            <a:ext cx="3265714" cy="92333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Storyboards are used by film makers before they make their films!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1F4B87-BB03-4DD8-B78B-FC70B8CA2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4" y="2108201"/>
            <a:ext cx="11669486" cy="42862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6DEE8E-03DA-412C-BFDB-3E789A0B5B65}"/>
              </a:ext>
            </a:extLst>
          </p:cNvPr>
          <p:cNvSpPr txBox="1"/>
          <p:nvPr/>
        </p:nvSpPr>
        <p:spPr>
          <a:xfrm>
            <a:off x="275771" y="2743200"/>
            <a:ext cx="1233715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Which film is this from?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99FEB0-EEC9-434C-87A6-5505ABD77FF4}"/>
              </a:ext>
            </a:extLst>
          </p:cNvPr>
          <p:cNvSpPr/>
          <p:nvPr/>
        </p:nvSpPr>
        <p:spPr>
          <a:xfrm>
            <a:off x="0" y="2594669"/>
            <a:ext cx="11669486" cy="25143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The Lion King!!!!!!!!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419F41-C988-41CB-93F1-5A77D6138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0085" y="1661887"/>
            <a:ext cx="9209315" cy="469863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2E0FDF2-F087-4F44-A0B5-49AEDD56DB47}"/>
              </a:ext>
            </a:extLst>
          </p:cNvPr>
          <p:cNvSpPr/>
          <p:nvPr/>
        </p:nvSpPr>
        <p:spPr>
          <a:xfrm>
            <a:off x="1785257" y="3059120"/>
            <a:ext cx="8322491" cy="1904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Harry Potter</a:t>
            </a:r>
          </a:p>
        </p:txBody>
      </p:sp>
    </p:spTree>
    <p:extLst>
      <p:ext uri="{BB962C8B-B14F-4D97-AF65-F5344CB8AC3E}">
        <p14:creationId xmlns:p14="http://schemas.microsoft.com/office/powerpoint/2010/main" val="227426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D91E8-5B2F-4996-9A7F-2D8D634DA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115" y="185003"/>
            <a:ext cx="10058400" cy="540711"/>
          </a:xfrm>
        </p:spPr>
        <p:txBody>
          <a:bodyPr>
            <a:normAutofit/>
          </a:bodyPr>
          <a:lstStyle/>
          <a:p>
            <a:r>
              <a:rPr lang="en-GB" sz="2800" dirty="0"/>
              <a:t>Can you put these pictures in order from the story?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3FAFB9-0A40-46AA-8A01-DE3700621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4990" y="2933626"/>
            <a:ext cx="3190981" cy="16962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611923-5D92-4E77-BD45-5BFCD16FA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05" y="2933625"/>
            <a:ext cx="3109291" cy="16962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9E1B8C-BBB4-444E-9ACF-4F56FDD8AB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2832" y="865677"/>
            <a:ext cx="3004092" cy="17539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56E320-D1DA-4839-903B-56A3EF9184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9266" y="893440"/>
            <a:ext cx="3310701" cy="18320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DC18FE-83D1-451D-894A-8F5F9D41A9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426" y="826598"/>
            <a:ext cx="3139064" cy="18320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71015A-BEB7-4B8A-8606-0E7B1A744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1109" y="4919096"/>
            <a:ext cx="3377034" cy="1753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E81C15-9AFD-4823-9D59-8B044AABAC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6167" y="4904889"/>
            <a:ext cx="3310701" cy="16638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C5D960D-DC10-497F-8EE4-D44FB7E7B5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345" y="4822518"/>
            <a:ext cx="3310701" cy="1788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EFB3D5-B950-4453-BC6C-6DC9850B3E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38158" y="2821093"/>
            <a:ext cx="3489985" cy="200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3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9 -0.00972 L -0.02369 -0.00949 C -0.02461 -0.10162 -0.02578 -0.11898 -0.02369 -0.20463 C -0.02265 -0.24676 -0.02213 -0.18426 -0.02135 -0.23218 C -0.02096 -0.25046 -0.02135 -0.26875 -0.02135 -0.28704 L -0.02135 -0.28681 C -0.02565 -0.29005 -0.02994 -0.29329 -0.03437 -0.2956 C -0.03828 -0.29745 -0.04244 -0.29745 -0.04635 -0.29977 C -0.04752 -0.30046 -0.04856 -0.30185 -0.04987 -0.30185 C -0.06419 -0.30324 -0.07838 -0.30324 -0.09271 -0.30394 C -0.10104 -0.30324 -0.10937 -0.30324 -0.11771 -0.30185 C -0.11901 -0.30185 -0.12005 -0.30023 -0.12135 -0.29977 C -0.12565 -0.29861 -0.13008 -0.29838 -0.13437 -0.29769 C -0.13685 -0.2963 -0.13906 -0.29421 -0.14153 -0.29352 C -0.14752 -0.29167 -0.15351 -0.29005 -0.15937 -0.28704 C -0.16067 -0.28658 -0.16185 -0.28565 -0.16302 -0.28495 C -0.1733 -0.28634 -0.18372 -0.28704 -0.19388 -0.28912 C -0.19648 -0.28982 -0.19869 -0.29236 -0.20104 -0.29352 C -0.20638 -0.29607 -0.21106 -0.2963 -0.21653 -0.29769 C -0.21862 -0.29815 -0.22044 -0.29977 -0.22252 -0.29977 C -0.23242 -0.30046 -0.24231 -0.29977 -0.25221 -0.29977 " pathEditMode="relative" rAng="0" ptsTypes="AAAAAAAAAA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3.33333E-6 L 0.25846 0.31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68" y="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8 -0.00232 L 0.00469 0.287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11111E-6 L 0.00468 -0.290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11111E-6 L 0.30885 -0.2974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43" y="-1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1.11111E-6 L -0.61471 0.28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17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-0.29805 -0.0030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5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81481E-6 L 0.28698 -0.005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9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81481E-6 L 0.30586 0.0099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59A9D-1ABE-40E0-9773-208E37988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tell the story using the pictures and a story board?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82B5AA-1FEF-4C24-8513-A5D460455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8686" y="1885991"/>
            <a:ext cx="6458856" cy="4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52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0DC11E-B2EE-4958-A2DA-F850D8EC7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the storyboard template.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E48B78-9FD8-433C-9497-22974B4E5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9413" y="1357989"/>
            <a:ext cx="5927725" cy="420393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BDA736B-75AB-4B90-B8BC-8ED28F08E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You can use the template provided to draw your own pictures or you can use the one provided.</a:t>
            </a:r>
          </a:p>
          <a:p>
            <a:r>
              <a:rPr lang="en-GB" dirty="0"/>
              <a:t>You could also create your own storyboard using Microsoft publisher or even </a:t>
            </a:r>
            <a:r>
              <a:rPr lang="en-GB"/>
              <a:t>using power point</a:t>
            </a:r>
            <a:r>
              <a:rPr lang="en-GB" dirty="0"/>
              <a:t>, it’s completely up to you!</a:t>
            </a:r>
          </a:p>
        </p:txBody>
      </p:sp>
    </p:spTree>
    <p:extLst>
      <p:ext uri="{BB962C8B-B14F-4D97-AF65-F5344CB8AC3E}">
        <p14:creationId xmlns:p14="http://schemas.microsoft.com/office/powerpoint/2010/main" val="2047786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D91E8-5B2F-4996-9A7F-2D8D634DA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115" y="185003"/>
            <a:ext cx="10058400" cy="540711"/>
          </a:xfrm>
        </p:spPr>
        <p:txBody>
          <a:bodyPr>
            <a:normAutofit/>
          </a:bodyPr>
          <a:lstStyle/>
          <a:p>
            <a:r>
              <a:rPr lang="en-GB" sz="2800" dirty="0"/>
              <a:t>Did you get it right?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3FAFB9-0A40-46AA-8A01-DE3700621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720" y="894482"/>
            <a:ext cx="3190981" cy="16962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611923-5D92-4E77-BD45-5BFCD16FA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704" y="894482"/>
            <a:ext cx="3109291" cy="16962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9E1B8C-BBB4-444E-9ACF-4F56FDD8AB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1481" y="865678"/>
            <a:ext cx="3004092" cy="17539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56E320-D1DA-4839-903B-56A3EF9184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789" y="2993572"/>
            <a:ext cx="3310701" cy="18320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DC18FE-83D1-451D-894A-8F5F9D41A9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4477" y="2993571"/>
            <a:ext cx="3139064" cy="18320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71015A-BEB7-4B8A-8606-0E7B1A744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2952" y="3036541"/>
            <a:ext cx="3377034" cy="1753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E81C15-9AFD-4823-9D59-8B044AABAC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720" y="5009169"/>
            <a:ext cx="3310701" cy="16638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C5D960D-DC10-497F-8EE4-D44FB7E7B5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4477" y="4935997"/>
            <a:ext cx="3310701" cy="1788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EFB3D5-B950-4453-BC6C-6DC9850B3E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66476" y="4858061"/>
            <a:ext cx="3489985" cy="200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806504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208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Bookman Old Style</vt:lpstr>
      <vt:lpstr>Bradley Hand ITC</vt:lpstr>
      <vt:lpstr>Calibri</vt:lpstr>
      <vt:lpstr>Franklin Gothic Book</vt:lpstr>
      <vt:lpstr>1_RetrospectVTI</vt:lpstr>
      <vt:lpstr>The Little Shoemaker</vt:lpstr>
      <vt:lpstr>Can you punctuate the text to show what is being said?</vt:lpstr>
      <vt:lpstr>Creating a storyboard</vt:lpstr>
      <vt:lpstr>Can you put these pictures in order from the story?</vt:lpstr>
      <vt:lpstr>Can you tell the story using the pictures and a story board?</vt:lpstr>
      <vt:lpstr>Complete the storyboard template.</vt:lpstr>
      <vt:lpstr>Did you get it right?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2020-03-24T11:23:34Z</dcterms:created>
  <dcterms:modified xsi:type="dcterms:W3CDTF">2020-04-02T10:04:12Z</dcterms:modified>
</cp:coreProperties>
</file>