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4/21/2020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vsHS6lLrrf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6FB5A-DD5C-4E1F-BF2C-55EE21B02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989773"/>
            <a:ext cx="8637073" cy="2541431"/>
          </a:xfrm>
        </p:spPr>
        <p:txBody>
          <a:bodyPr>
            <a:normAutofit fontScale="90000"/>
          </a:bodyPr>
          <a:lstStyle/>
          <a:p>
            <a:r>
              <a:rPr lang="en-GB" dirty="0"/>
              <a:t>Can I retell a story from a different perspective?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849EFE-FB7E-4E2A-B1CF-B097524856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7</a:t>
            </a:r>
          </a:p>
        </p:txBody>
      </p:sp>
    </p:spTree>
    <p:extLst>
      <p:ext uri="{BB962C8B-B14F-4D97-AF65-F5344CB8AC3E}">
        <p14:creationId xmlns:p14="http://schemas.microsoft.com/office/powerpoint/2010/main" val="417687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78AF67-A38B-4400-B952-3F0E3A25FC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  <a:extLst/>
          </a:blip>
          <a:srcRect t="7471" r="-1" b="8257"/>
          <a:stretch/>
        </p:blipFill>
        <p:spPr>
          <a:xfrm>
            <a:off x="305" y="10"/>
            <a:ext cx="12191695" cy="6857990"/>
          </a:xfrm>
          <a:prstGeom prst="rect">
            <a:avLst/>
          </a:prstGeom>
        </p:spPr>
      </p:pic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12301" y="443732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76636" y="540921"/>
            <a:ext cx="49739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12192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A59A1A-C335-4F5D-90A6-9991AE230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71" y="1193800"/>
            <a:ext cx="3193050" cy="4699000"/>
          </a:xfrm>
        </p:spPr>
        <p:txBody>
          <a:bodyPr anchor="ctr">
            <a:normAutofit/>
          </a:bodyPr>
          <a:lstStyle/>
          <a:p>
            <a:r>
              <a:rPr lang="en-GB" dirty="0"/>
              <a:t>Ali baba and the forty thieves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DCC96-A43E-4ADB-A8D4-2B193E4675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636" y="1193800"/>
            <a:ext cx="6085091" cy="4699000"/>
          </a:xfrm>
        </p:spPr>
        <p:txBody>
          <a:bodyPr anchor="ctr">
            <a:normAutofit/>
          </a:bodyPr>
          <a:lstStyle/>
          <a:p>
            <a:r>
              <a:rPr lang="en-GB" dirty="0"/>
              <a:t>This is a tale from the gulf region.</a:t>
            </a:r>
          </a:p>
          <a:p>
            <a:r>
              <a:rPr lang="en-GB" dirty="0"/>
              <a:t>It’s a famous story from Persia of how </a:t>
            </a:r>
            <a:r>
              <a:rPr lang="en-GB" b="1" dirty="0"/>
              <a:t>Ali Baba</a:t>
            </a:r>
            <a:r>
              <a:rPr lang="en-GB" dirty="0"/>
              <a:t> outwitted a band of robbers with a little help from the clever slave-girl, </a:t>
            </a:r>
            <a:r>
              <a:rPr lang="en-GB" dirty="0" err="1"/>
              <a:t>Morgiana</a:t>
            </a:r>
            <a:r>
              <a:rPr lang="en-GB" dirty="0"/>
              <a:t>.</a:t>
            </a:r>
          </a:p>
        </p:txBody>
      </p:sp>
      <p:sp>
        <p:nvSpPr>
          <p:cNvPr id="19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23229" y="6007878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91814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>
            <a:hlinkClick r:id="" action="ppaction://media"/>
            <a:extLst>
              <a:ext uri="{FF2B5EF4-FFF2-40B4-BE49-F238E27FC236}">
                <a16:creationId xmlns:a16="http://schemas.microsoft.com/office/drawing/2014/main" id="{3C6AE6E9-F2F6-472A-B3C6-15CCEE69C8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63757" y="1006337"/>
            <a:ext cx="8613913" cy="48453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9983335-6371-4191-BEC5-875E06EF0B87}"/>
              </a:ext>
            </a:extLst>
          </p:cNvPr>
          <p:cNvSpPr txBox="1"/>
          <p:nvPr/>
        </p:nvSpPr>
        <p:spPr>
          <a:xfrm>
            <a:off x="1855304" y="119270"/>
            <a:ext cx="8030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Let’s watch the cartoon of Ali Baba and the Forty Thieves</a:t>
            </a:r>
          </a:p>
        </p:txBody>
      </p:sp>
    </p:spTree>
    <p:extLst>
      <p:ext uri="{BB962C8B-B14F-4D97-AF65-F5344CB8AC3E}">
        <p14:creationId xmlns:p14="http://schemas.microsoft.com/office/powerpoint/2010/main" val="966060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62C9703D-C8F9-44AD-A7C0-C2F3871F8C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16016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66BAE9D1-B358-42A1-AB78-7464450E1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8144" y="643467"/>
            <a:ext cx="6815712" cy="487323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06BC71A-1773-4786-BC70-1FF12F7B68D6}"/>
              </a:ext>
            </a:extLst>
          </p:cNvPr>
          <p:cNvSpPr txBox="1"/>
          <p:nvPr/>
        </p:nvSpPr>
        <p:spPr>
          <a:xfrm>
            <a:off x="1800665" y="5753686"/>
            <a:ext cx="829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Can you read the story again? From what perspective is the story told?</a:t>
            </a:r>
          </a:p>
        </p:txBody>
      </p:sp>
    </p:spTree>
    <p:extLst>
      <p:ext uri="{BB962C8B-B14F-4D97-AF65-F5344CB8AC3E}">
        <p14:creationId xmlns:p14="http://schemas.microsoft.com/office/powerpoint/2010/main" val="4066658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0419CA0-BFB4-4390-AB8F-5DBFCA45D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CF4C623-16D7-4722-8EFB-A5B0E3BC0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7" y="1847088"/>
            <a:ext cx="554803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DD2C32E-0F9A-40EF-AE5D-4893F8592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80" y="804520"/>
            <a:ext cx="5550355" cy="1049235"/>
          </a:xfrm>
        </p:spPr>
        <p:txBody>
          <a:bodyPr>
            <a:normAutofit/>
          </a:bodyPr>
          <a:lstStyle/>
          <a:p>
            <a:r>
              <a:rPr lang="en-GB" dirty="0"/>
              <a:t>Ali baba and the forty thieves</a:t>
            </a: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96E9C81-ACBE-459E-A7D5-2BB824B68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319CC-5F9C-4F55-8D77-71FF78EA4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1580" y="2015732"/>
            <a:ext cx="5550355" cy="3450613"/>
          </a:xfrm>
        </p:spPr>
        <p:txBody>
          <a:bodyPr>
            <a:normAutofit/>
          </a:bodyPr>
          <a:lstStyle/>
          <a:p>
            <a:r>
              <a:rPr lang="en-GB" dirty="0"/>
              <a:t>Who is the main character of the story?</a:t>
            </a:r>
          </a:p>
          <a:p>
            <a:pPr marL="0" indent="0" algn="ctr">
              <a:buNone/>
            </a:pPr>
            <a:r>
              <a:rPr lang="en-GB" sz="3600" dirty="0"/>
              <a:t>Ali Baba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EBDCB18-ABE5-43B0-8B68-89FEDAEC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477388" y="482171"/>
            <a:ext cx="4074533" cy="5149101"/>
            <a:chOff x="7463259" y="583365"/>
            <a:chExt cx="4074533" cy="5181928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483C65C6-7268-490D-B4A8-927D45FAB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6133D4A5-82E5-43A0-9FF0-81B7AC16C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 descr="A close up of a person&#10;&#10;Description generated with high confidence">
            <a:extLst>
              <a:ext uri="{FF2B5EF4-FFF2-40B4-BE49-F238E27FC236}">
                <a16:creationId xmlns:a16="http://schemas.microsoft.com/office/drawing/2014/main" id="{3067BB5E-3260-4D8F-93EB-7247EED157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484" r="4950" b="-4"/>
          <a:stretch/>
        </p:blipFill>
        <p:spPr>
          <a:xfrm>
            <a:off x="8116373" y="1116345"/>
            <a:ext cx="2799103" cy="3866172"/>
          </a:xfrm>
          <a:prstGeom prst="rect">
            <a:avLst/>
          </a:prstGeom>
        </p:spPr>
      </p:pic>
      <p:pic>
        <p:nvPicPr>
          <p:cNvPr id="20" name="Picture 19" descr="A picture containing indoor, furniture&#10;&#10;Description generated with high confidence">
            <a:extLst>
              <a:ext uri="{FF2B5EF4-FFF2-40B4-BE49-F238E27FC236}">
                <a16:creationId xmlns:a16="http://schemas.microsoft.com/office/drawing/2014/main" id="{08EC5C75-E28F-4899-9C2E-39431B82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6AAE0A1-60AD-4190-B85D-2DD814836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1304886E-8658-4A68-B0DD-675C84DA4CFE}"/>
              </a:ext>
            </a:extLst>
          </p:cNvPr>
          <p:cNvSpPr/>
          <p:nvPr/>
        </p:nvSpPr>
        <p:spPr>
          <a:xfrm>
            <a:off x="1601773" y="3343397"/>
            <a:ext cx="5550355" cy="2403237"/>
          </a:xfrm>
          <a:prstGeom prst="wedgeEllipseCallout">
            <a:avLst>
              <a:gd name="adj1" fmla="val 69419"/>
              <a:gd name="adj2" fmla="val -3841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This is my story so you will see things from my point of view!</a:t>
            </a:r>
          </a:p>
        </p:txBody>
      </p:sp>
    </p:spTree>
    <p:extLst>
      <p:ext uri="{BB962C8B-B14F-4D97-AF65-F5344CB8AC3E}">
        <p14:creationId xmlns:p14="http://schemas.microsoft.com/office/powerpoint/2010/main" val="327506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E7E200B-27AD-48F2-8A1C-3A928BD0B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Morgianna</a:t>
            </a:r>
            <a:endParaRPr lang="en-GB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87C1C1A-E784-4E4B-B700-F57599C3384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4894" b="4894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E974088-1F2E-4B66-B860-15F1824DBE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798610" cy="2366912"/>
          </a:xfrm>
        </p:spPr>
        <p:txBody>
          <a:bodyPr>
            <a:normAutofit lnSpcReduction="10000"/>
          </a:bodyPr>
          <a:lstStyle/>
          <a:p>
            <a:r>
              <a:rPr lang="en-GB" sz="2400" dirty="0"/>
              <a:t>She is the servant girl who saves the lives of Ali Baba and his family.</a:t>
            </a:r>
          </a:p>
          <a:p>
            <a:endParaRPr lang="en-GB" sz="2400" dirty="0"/>
          </a:p>
          <a:p>
            <a:r>
              <a:rPr lang="en-GB" sz="2400" dirty="0"/>
              <a:t>What would the story be like if we told it from her point of view?</a:t>
            </a:r>
          </a:p>
        </p:txBody>
      </p:sp>
    </p:spTree>
    <p:extLst>
      <p:ext uri="{BB962C8B-B14F-4D97-AF65-F5344CB8AC3E}">
        <p14:creationId xmlns:p14="http://schemas.microsoft.com/office/powerpoint/2010/main" val="2151696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CF0F732-15E0-43EE-82BB-1015FC4C1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could we change the story if we wrote from </a:t>
            </a:r>
            <a:r>
              <a:rPr lang="en-GB" dirty="0" err="1"/>
              <a:t>Morgianna’s</a:t>
            </a:r>
            <a:r>
              <a:rPr lang="en-GB" dirty="0"/>
              <a:t> point of view? </a:t>
            </a:r>
          </a:p>
        </p:txBody>
      </p:sp>
      <p:pic>
        <p:nvPicPr>
          <p:cNvPr id="8" name="Content Placeholder 7" descr="A picture containing indoor, table, vase&#10;&#10;Description generated with very high confidence">
            <a:extLst>
              <a:ext uri="{FF2B5EF4-FFF2-40B4-BE49-F238E27FC236}">
                <a16:creationId xmlns:a16="http://schemas.microsoft.com/office/drawing/2014/main" id="{401DCF5D-E304-4D74-A456-7B4907BE7F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07358" y="2196558"/>
            <a:ext cx="2245858" cy="3449638"/>
          </a:xfrm>
        </p:spPr>
      </p:pic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4D179082-EB7D-47EB-8CE9-6ECEF2F51596}"/>
              </a:ext>
            </a:extLst>
          </p:cNvPr>
          <p:cNvSpPr/>
          <p:nvPr/>
        </p:nvSpPr>
        <p:spPr>
          <a:xfrm>
            <a:off x="6453809" y="1853754"/>
            <a:ext cx="5738191" cy="1457739"/>
          </a:xfrm>
          <a:prstGeom prst="wedgeEllipseCallout">
            <a:avLst>
              <a:gd name="adj1" fmla="val -55013"/>
              <a:gd name="adj2" fmla="val 58864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Well, if we are writing the story from my point of view, the story will definitely be different! </a:t>
            </a: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CCEA046-6F78-4396-A7A0-603DF1EA73B4}"/>
              </a:ext>
            </a:extLst>
          </p:cNvPr>
          <p:cNvSpPr/>
          <p:nvPr/>
        </p:nvSpPr>
        <p:spPr>
          <a:xfrm>
            <a:off x="6453808" y="3921377"/>
            <a:ext cx="5738191" cy="1457739"/>
          </a:xfrm>
          <a:prstGeom prst="wedgeEllipseCallout">
            <a:avLst>
              <a:gd name="adj1" fmla="val -66098"/>
              <a:gd name="adj2" fmla="val -58409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would focus on my role in the story and what actions I take!</a:t>
            </a:r>
          </a:p>
        </p:txBody>
      </p: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E7124953-CD06-47E4-B975-D033B4E2B293}"/>
              </a:ext>
            </a:extLst>
          </p:cNvPr>
          <p:cNvSpPr/>
          <p:nvPr/>
        </p:nvSpPr>
        <p:spPr>
          <a:xfrm>
            <a:off x="0" y="3521765"/>
            <a:ext cx="5002229" cy="1692754"/>
          </a:xfrm>
          <a:prstGeom prst="wedgeEllipseCallout">
            <a:avLst>
              <a:gd name="adj1" fmla="val 52147"/>
              <a:gd name="adj2" fmla="val -4022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 may have a different starting point as well!</a:t>
            </a:r>
          </a:p>
        </p:txBody>
      </p:sp>
    </p:spTree>
    <p:extLst>
      <p:ext uri="{BB962C8B-B14F-4D97-AF65-F5344CB8AC3E}">
        <p14:creationId xmlns:p14="http://schemas.microsoft.com/office/powerpoint/2010/main" val="3489909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70A7666-6171-4662-A121-406C79CE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8B94A4-18B0-4819-9C1F-87871334AA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Ali baba story point of view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919D65-4041-4764-973E-5594D5D1217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Ali Baba took money from the cave, he brought home the money and he and his family moved into a comfortable house.</a:t>
            </a:r>
          </a:p>
          <a:p>
            <a:r>
              <a:rPr lang="en-GB" dirty="0"/>
              <a:t>But Ali Baba’s wife could not help boasting to her sister-in-law. She told her that Ali Baba was richer than </a:t>
            </a:r>
            <a:r>
              <a:rPr lang="en-GB" dirty="0" err="1"/>
              <a:t>Cassim</a:t>
            </a:r>
            <a:r>
              <a:rPr lang="en-GB" dirty="0"/>
              <a:t>. </a:t>
            </a:r>
            <a:r>
              <a:rPr lang="en-GB" dirty="0" err="1"/>
              <a:t>Cassim</a:t>
            </a:r>
            <a:r>
              <a:rPr lang="en-GB" dirty="0"/>
              <a:t> came to his brother and threatened him:</a:t>
            </a:r>
          </a:p>
          <a:p>
            <a:pPr marL="0" indent="0">
              <a:buNone/>
            </a:pPr>
            <a:r>
              <a:rPr lang="en-GB" dirty="0"/>
              <a:t>  “I will tell everyone you have stolen some treasure if   you do not show me where you found it!”</a:t>
            </a:r>
          </a:p>
          <a:p>
            <a:endParaRPr lang="en-GB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2138EB5-3E78-4F75-A5C3-CFDF54F90C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2000" dirty="0" err="1"/>
              <a:t>Morgianna’s</a:t>
            </a:r>
            <a:r>
              <a:rPr lang="en-GB" sz="2000" dirty="0"/>
              <a:t> story point of view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49EF721-5977-4EBF-99BB-B6DF4902F2E8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 </a:t>
            </a:r>
            <a:r>
              <a:rPr lang="en-GB" dirty="0" err="1"/>
              <a:t>Morgianna</a:t>
            </a:r>
            <a:r>
              <a:rPr lang="en-GB" dirty="0"/>
              <a:t> was a servant girl who worked for Ali Baba and his family, they lived in a big, beautiful house. </a:t>
            </a:r>
            <a:r>
              <a:rPr lang="en-GB" dirty="0" err="1"/>
              <a:t>Morgianna</a:t>
            </a:r>
            <a:r>
              <a:rPr lang="en-GB" dirty="0"/>
              <a:t> loved the family and her work as they treated her well</a:t>
            </a:r>
          </a:p>
          <a:p>
            <a:r>
              <a:rPr lang="en-GB" dirty="0"/>
              <a:t>One day, overheard Ali Baba’s brother, </a:t>
            </a:r>
            <a:r>
              <a:rPr lang="en-GB" dirty="0" err="1"/>
              <a:t>Cassim</a:t>
            </a:r>
            <a:r>
              <a:rPr lang="en-GB" dirty="0"/>
              <a:t>, threatening Ali Baba.  Apparently, they had stolen the money they now had. </a:t>
            </a:r>
            <a:r>
              <a:rPr lang="en-GB" dirty="0" err="1"/>
              <a:t>Cassim</a:t>
            </a:r>
            <a:r>
              <a:rPr lang="en-GB" dirty="0"/>
              <a:t> made Ali Baba take him to the cave. </a:t>
            </a:r>
            <a:r>
              <a:rPr lang="en-GB" dirty="0" err="1"/>
              <a:t>Morgianna</a:t>
            </a:r>
            <a:r>
              <a:rPr lang="en-GB" dirty="0"/>
              <a:t> became very worried.</a:t>
            </a:r>
          </a:p>
        </p:txBody>
      </p:sp>
    </p:spTree>
    <p:extLst>
      <p:ext uri="{BB962C8B-B14F-4D97-AF65-F5344CB8AC3E}">
        <p14:creationId xmlns:p14="http://schemas.microsoft.com/office/powerpoint/2010/main" val="1556498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B3E9665-EA3C-4BA7-9397-2880ED872C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will the story change if it’s from </a:t>
            </a:r>
            <a:r>
              <a:rPr lang="en-GB" dirty="0" err="1"/>
              <a:t>Morgianna’s</a:t>
            </a:r>
            <a:r>
              <a:rPr lang="en-GB" dirty="0"/>
              <a:t> point of view?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0F777F1-E18C-460A-983D-1686A4CDAB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will start after Ali Baba finds the gold.</a:t>
            </a:r>
          </a:p>
          <a:p>
            <a:r>
              <a:rPr lang="en-GB" dirty="0"/>
              <a:t>It might include what she does for the family.</a:t>
            </a:r>
          </a:p>
          <a:p>
            <a:r>
              <a:rPr lang="en-GB" dirty="0"/>
              <a:t>When she finds out what has happened, she decides to protect the family.</a:t>
            </a:r>
          </a:p>
          <a:p>
            <a:r>
              <a:rPr lang="en-GB" dirty="0"/>
              <a:t>It might focus on how intelligent she is, after all she is the one who puts the crosses on the other doors and boils the soldiers in the oil pots!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5556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0CF59B-60AF-4922-8E7C-B5A99FE75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6A3F2-9AFD-4BFE-AC59-E9E0844E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302" y="3531204"/>
            <a:ext cx="2823919" cy="1610643"/>
          </a:xfrm>
        </p:spPr>
        <p:txBody>
          <a:bodyPr vert="horz" lIns="91440" tIns="91440" rIns="91440" bIns="91440" rtlCol="0">
            <a:normAutofit lnSpcReduction="10000"/>
          </a:bodyPr>
          <a:lstStyle/>
          <a:p>
            <a:pPr marL="0" indent="0">
              <a:buNone/>
            </a:pPr>
            <a:r>
              <a:rPr lang="en-US" sz="1600" cap="all" dirty="0"/>
              <a:t>Can you plan to retell the story of Ali Baba and the Forty Thieves from the perspective of </a:t>
            </a:r>
            <a:r>
              <a:rPr lang="en-US" sz="1600" cap="all" dirty="0" err="1"/>
              <a:t>morgianna</a:t>
            </a:r>
            <a:r>
              <a:rPr lang="en-US" sz="1600" cap="all" dirty="0"/>
              <a:t>?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D04389-68F2-4798-9A1C-723E8ECE6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216" y="1116345"/>
            <a:ext cx="5407234" cy="38661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910011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1660</TotalTime>
  <Words>454</Words>
  <Application>Microsoft Office PowerPoint</Application>
  <PresentationFormat>Widescreen</PresentationFormat>
  <Paragraphs>34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Gallery</vt:lpstr>
      <vt:lpstr>Can I retell a story from a different perspective?</vt:lpstr>
      <vt:lpstr>Ali baba and the forty thieves</vt:lpstr>
      <vt:lpstr>PowerPoint Presentation</vt:lpstr>
      <vt:lpstr>PowerPoint Presentation</vt:lpstr>
      <vt:lpstr>Ali baba and the forty thieves</vt:lpstr>
      <vt:lpstr>Morgianna</vt:lpstr>
      <vt:lpstr>How could we change the story if we wrote from Morgianna’s point of view? </vt:lpstr>
      <vt:lpstr>PowerPoint Presentation</vt:lpstr>
      <vt:lpstr>How will the story change if it’s from Morgianna’s point of view? </vt:lpstr>
      <vt:lpstr>Your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I recognise stories from a different culture and time?</dc:title>
  <dc:creator>Richard Alsop</dc:creator>
  <cp:lastModifiedBy>Richard Alsop</cp:lastModifiedBy>
  <cp:revision>26</cp:revision>
  <dcterms:created xsi:type="dcterms:W3CDTF">2020-03-31T09:45:29Z</dcterms:created>
  <dcterms:modified xsi:type="dcterms:W3CDTF">2020-04-21T10:28:56Z</dcterms:modified>
</cp:coreProperties>
</file>