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1" r:id="rId3"/>
    <p:sldId id="257" r:id="rId4"/>
    <p:sldId id="262" r:id="rId5"/>
    <p:sldId id="263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7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t2-e-3718-idioms-and-their-meanings-powerpoint_ver_2%20(1).pp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qI3OPif4Enk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12240-6FD1-4054-BE8E-72A4DCD6F79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Tales from other countries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A408F5-99A5-42C2-9499-2AE9E59278D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Can I identify and understand idioms?</a:t>
            </a:r>
          </a:p>
          <a:p>
            <a:r>
              <a:rPr lang="en-GB" dirty="0">
                <a:hlinkClick r:id="rId2" action="ppaction://hlinkpres?slideindex=1&amp;slidetitle="/>
              </a:rPr>
              <a:t>t2-e-3718-idioms-and-their-meanings-powerpoint_ver_2 (1).ppt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8115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D0F5B-4686-4BDE-8C28-25859B3DE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an idiom?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C33F08-F672-4476-877A-A52EFB8649A0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It’s 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a saying that doesn’t mean exactly what is written;                       </a:t>
            </a:r>
          </a:p>
          <a:p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they have hidden meanings.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Idioms can be used to make dialogue or narrative much more interesting.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It is a form of figurative language that native speakers use.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It is a spoken form of language and could be used in dialogue to make it more natural.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It would not be appropriate for non-fiction formal writing.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9590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896B39-B2B4-4A74-B6A8-CC8B140CDD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Rat and the ship’s captain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E96763-5ADE-4E83-9DE2-52A6DB9F5BB7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>
                <a:latin typeface="Arial Narrow" panose="020B0606020202030204" pitchFamily="34" charset="0"/>
              </a:rPr>
              <a:t>Watch the following clip which tells the story of the rat and the ship’s captain</a:t>
            </a:r>
          </a:p>
          <a:p>
            <a:r>
              <a:rPr lang="en-GB" dirty="0">
                <a:latin typeface="Arial Narrow" panose="020B0606020202030204" pitchFamily="34" charset="0"/>
              </a:rPr>
              <a:t>Can you find any idioms in the text?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>
                <a:hlinkClick r:id="rId2"/>
              </a:rPr>
              <a:t>https://www.youtube.com/watch?v=qI3OPif4Enk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78435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55FE43A-AA98-487C-ADFD-A7BFD15E4BA2}"/>
              </a:ext>
            </a:extLst>
          </p:cNvPr>
          <p:cNvSpPr/>
          <p:nvPr/>
        </p:nvSpPr>
        <p:spPr>
          <a:xfrm>
            <a:off x="656976" y="1195138"/>
            <a:ext cx="27270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Times New Roman" panose="02020603050405020304" pitchFamily="18" charset="0"/>
              </a:rPr>
              <a:t>Don’t mince your words!</a:t>
            </a:r>
            <a:endParaRPr lang="en-GB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8B4F16-DDE6-4691-98DB-7AF23A0F9734}"/>
              </a:ext>
            </a:extLst>
          </p:cNvPr>
          <p:cNvSpPr/>
          <p:nvPr/>
        </p:nvSpPr>
        <p:spPr>
          <a:xfrm>
            <a:off x="8177603" y="3059668"/>
            <a:ext cx="30492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They drove me up the wall!</a:t>
            </a:r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8D2420-174D-40DD-9B05-8974811AFD8F}"/>
              </a:ext>
            </a:extLst>
          </p:cNvPr>
          <p:cNvSpPr/>
          <p:nvPr/>
        </p:nvSpPr>
        <p:spPr>
          <a:xfrm>
            <a:off x="8366758" y="1287016"/>
            <a:ext cx="26805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I’d be a laughing-stock.</a:t>
            </a:r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090A74C-5D1A-48D7-8995-61FFFDB57E94}"/>
              </a:ext>
            </a:extLst>
          </p:cNvPr>
          <p:cNvSpPr/>
          <p:nvPr/>
        </p:nvSpPr>
        <p:spPr>
          <a:xfrm>
            <a:off x="849555" y="2960775"/>
            <a:ext cx="2792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never chewed the fat!’</a:t>
            </a:r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C8C509C-C5CF-4F80-AAE8-732563889E18}"/>
              </a:ext>
            </a:extLst>
          </p:cNvPr>
          <p:cNvSpPr/>
          <p:nvPr/>
        </p:nvSpPr>
        <p:spPr>
          <a:xfrm>
            <a:off x="7901537" y="4832503"/>
            <a:ext cx="26645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Jump ship upon a whim!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3534F0C-1C96-4629-ADD0-7F152E1070C0}"/>
              </a:ext>
            </a:extLst>
          </p:cNvPr>
          <p:cNvSpPr/>
          <p:nvPr/>
        </p:nvSpPr>
        <p:spPr>
          <a:xfrm>
            <a:off x="1215623" y="4553778"/>
            <a:ext cx="16337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I’d gone nuts!</a:t>
            </a:r>
            <a:endParaRPr lang="en-GB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41CF698-0E85-4223-A5BB-1F2A8E17A5D0}"/>
              </a:ext>
            </a:extLst>
          </p:cNvPr>
          <p:cNvSpPr/>
          <p:nvPr/>
        </p:nvSpPr>
        <p:spPr>
          <a:xfrm>
            <a:off x="4350222" y="1730451"/>
            <a:ext cx="3217242" cy="30277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 you find out what these idioms mean?</a:t>
            </a:r>
          </a:p>
        </p:txBody>
      </p:sp>
    </p:spTree>
    <p:extLst>
      <p:ext uri="{BB962C8B-B14F-4D97-AF65-F5344CB8AC3E}">
        <p14:creationId xmlns:p14="http://schemas.microsoft.com/office/powerpoint/2010/main" val="3360084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F3302-EBCA-431B-A65F-93CBF276A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0"/>
            <a:ext cx="10396882" cy="1151965"/>
          </a:xfrm>
        </p:spPr>
        <p:txBody>
          <a:bodyPr>
            <a:noAutofit/>
          </a:bodyPr>
          <a:lstStyle/>
          <a:p>
            <a:pPr algn="ctr"/>
            <a:r>
              <a:rPr lang="en-GB" sz="3600" dirty="0"/>
              <a:t>Can you match the idiom with the meaning?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BBC581-9320-41F9-9C74-BC806D2E825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1" y="818148"/>
            <a:ext cx="5041232" cy="4732420"/>
          </a:xfrm>
        </p:spPr>
        <p:txBody>
          <a:bodyPr>
            <a:normAutofit fontScale="40000" lnSpcReduction="20000"/>
          </a:bodyPr>
          <a:lstStyle/>
          <a:p>
            <a:r>
              <a:rPr lang="en-GB" sz="3500" dirty="0">
                <a:latin typeface="Arial" panose="020B0604020202020204" pitchFamily="34" charset="0"/>
                <a:cs typeface="Arial" panose="020B0604020202020204" pitchFamily="34" charset="0"/>
              </a:rPr>
              <a:t>Ants in your pants                      </a:t>
            </a:r>
          </a:p>
          <a:p>
            <a:pPr marL="0" indent="0">
              <a:buNone/>
            </a:pPr>
            <a:r>
              <a:rPr lang="en-GB" sz="35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GB" sz="3500" dirty="0">
                <a:latin typeface="Arial" panose="020B0604020202020204" pitchFamily="34" charset="0"/>
                <a:cs typeface="Arial" panose="020B0604020202020204" pitchFamily="34" charset="0"/>
              </a:rPr>
              <a:t>Bird in the hand is worth  two in the bush </a:t>
            </a:r>
          </a:p>
          <a:p>
            <a:pPr marL="0" indent="0">
              <a:buNone/>
            </a:pPr>
            <a:endParaRPr lang="en-GB" sz="3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500" dirty="0">
                <a:latin typeface="Arial" panose="020B0604020202020204" pitchFamily="34" charset="0"/>
                <a:cs typeface="Arial" panose="020B0604020202020204" pitchFamily="34" charset="0"/>
              </a:rPr>
              <a:t>Skate on thin ice</a:t>
            </a:r>
          </a:p>
          <a:p>
            <a:pPr marL="0" indent="0">
              <a:buNone/>
            </a:pPr>
            <a:endParaRPr lang="en-GB" sz="3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500" dirty="0">
                <a:latin typeface="Arial" panose="020B0604020202020204" pitchFamily="34" charset="0"/>
                <a:cs typeface="Arial" panose="020B0604020202020204" pitchFamily="34" charset="0"/>
              </a:rPr>
              <a:t>Get up on the wrong side of the bed</a:t>
            </a:r>
          </a:p>
          <a:p>
            <a:pPr marL="0" indent="0">
              <a:buNone/>
            </a:pPr>
            <a:endParaRPr lang="en-GB" sz="3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500" dirty="0">
                <a:latin typeface="Arial" panose="020B0604020202020204" pitchFamily="34" charset="0"/>
                <a:cs typeface="Arial" panose="020B0604020202020204" pitchFamily="34" charset="0"/>
              </a:rPr>
              <a:t>Too many cooks  spoil the broth</a:t>
            </a:r>
          </a:p>
          <a:p>
            <a:pPr marL="0" indent="0">
              <a:buNone/>
            </a:pPr>
            <a:endParaRPr lang="en-GB" sz="3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500" dirty="0">
                <a:latin typeface="Arial" panose="020B0604020202020204" pitchFamily="34" charset="0"/>
                <a:cs typeface="Arial" panose="020B0604020202020204" pitchFamily="34" charset="0"/>
              </a:rPr>
              <a:t>Out of the frying pan into the fire</a:t>
            </a:r>
          </a:p>
          <a:p>
            <a:pPr marL="0" indent="0">
              <a:buNone/>
            </a:pPr>
            <a:endParaRPr lang="en-GB" sz="3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500" dirty="0">
                <a:latin typeface="Arial" panose="020B0604020202020204" pitchFamily="34" charset="0"/>
                <a:cs typeface="Arial" panose="020B0604020202020204" pitchFamily="34" charset="0"/>
              </a:rPr>
              <a:t>Upset the applecart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3674997-E5BF-4A4B-A5E3-121FE4A21458}"/>
              </a:ext>
            </a:extLst>
          </p:cNvPr>
          <p:cNvSpPr txBox="1"/>
          <p:nvPr/>
        </p:nvSpPr>
        <p:spPr>
          <a:xfrm>
            <a:off x="6962274" y="893426"/>
            <a:ext cx="3673642" cy="369332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To wake up in a bad temper or mood.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6E3DD4B-16AA-49F7-A4A7-DAF4BC43D8B2}"/>
              </a:ext>
            </a:extLst>
          </p:cNvPr>
          <p:cNvSpPr txBox="1"/>
          <p:nvPr/>
        </p:nvSpPr>
        <p:spPr>
          <a:xfrm>
            <a:off x="6962274" y="1399060"/>
            <a:ext cx="3673642" cy="646331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To go from a bad situation to one that is worse.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9AC01E-8B33-4049-8799-D62CEE10E5A2}"/>
              </a:ext>
            </a:extLst>
          </p:cNvPr>
          <p:cNvSpPr txBox="1"/>
          <p:nvPr/>
        </p:nvSpPr>
        <p:spPr>
          <a:xfrm>
            <a:off x="6962274" y="2926121"/>
            <a:ext cx="3673642" cy="369332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Very restless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3A44F80-82FC-4E1F-A6A7-1DBD300B02D0}"/>
              </a:ext>
            </a:extLst>
          </p:cNvPr>
          <p:cNvSpPr txBox="1"/>
          <p:nvPr/>
        </p:nvSpPr>
        <p:spPr>
          <a:xfrm>
            <a:off x="6962274" y="3385565"/>
            <a:ext cx="3673642" cy="646331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To take advantage of a    </a:t>
            </a:r>
          </a:p>
          <a:p>
            <a:r>
              <a:rPr lang="en-GB" dirty="0"/>
              <a:t>   favourable moment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8235355-8357-4243-B5D8-91C452E0DCD1}"/>
              </a:ext>
            </a:extLst>
          </p:cNvPr>
          <p:cNvSpPr txBox="1"/>
          <p:nvPr/>
        </p:nvSpPr>
        <p:spPr>
          <a:xfrm>
            <a:off x="6962274" y="4075204"/>
            <a:ext cx="3673642" cy="646331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To take a big chance</a:t>
            </a:r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DD2A1E2-93E2-4EFD-A0E0-E58B28C9C6B7}"/>
              </a:ext>
            </a:extLst>
          </p:cNvPr>
          <p:cNvSpPr txBox="1"/>
          <p:nvPr/>
        </p:nvSpPr>
        <p:spPr>
          <a:xfrm>
            <a:off x="6962274" y="2196080"/>
            <a:ext cx="3673642" cy="646331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To spoil someone else’s plan</a:t>
            </a:r>
          </a:p>
          <a:p>
            <a:r>
              <a:rPr lang="en-GB" dirty="0"/>
              <a:t> 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8F688B-CFDB-4BEB-A741-C913B92BAED7}"/>
              </a:ext>
            </a:extLst>
          </p:cNvPr>
          <p:cNvSpPr txBox="1"/>
          <p:nvPr/>
        </p:nvSpPr>
        <p:spPr>
          <a:xfrm>
            <a:off x="6962274" y="4749139"/>
            <a:ext cx="3673642" cy="923330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The more people who work on</a:t>
            </a:r>
          </a:p>
          <a:p>
            <a:r>
              <a:rPr lang="en-GB" dirty="0"/>
              <a:t>  something the worse it will </a:t>
            </a:r>
          </a:p>
          <a:p>
            <a:r>
              <a:rPr lang="en-GB" dirty="0"/>
              <a:t>               turn out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74816894-8BB4-413B-8A80-2D010197E645}"/>
              </a:ext>
            </a:extLst>
          </p:cNvPr>
          <p:cNvCxnSpPr>
            <a:cxnSpLocks/>
            <a:stCxn id="6" idx="1"/>
          </p:cNvCxnSpPr>
          <p:nvPr/>
        </p:nvCxnSpPr>
        <p:spPr>
          <a:xfrm flipH="1" flipV="1">
            <a:off x="2699084" y="1179569"/>
            <a:ext cx="4263190" cy="193121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E91767F7-84B4-485C-9A7A-7D3AA2B6629D}"/>
              </a:ext>
            </a:extLst>
          </p:cNvPr>
          <p:cNvCxnSpPr>
            <a:cxnSpLocks/>
          </p:cNvCxnSpPr>
          <p:nvPr/>
        </p:nvCxnSpPr>
        <p:spPr>
          <a:xfrm flipH="1">
            <a:off x="4620126" y="1940582"/>
            <a:ext cx="2213811" cy="245778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2D9FB22B-5FD8-4C81-8E6A-1A5BA32F7BDE}"/>
              </a:ext>
            </a:extLst>
          </p:cNvPr>
          <p:cNvCxnSpPr>
            <a:cxnSpLocks/>
          </p:cNvCxnSpPr>
          <p:nvPr/>
        </p:nvCxnSpPr>
        <p:spPr>
          <a:xfrm flipH="1">
            <a:off x="3737811" y="2666240"/>
            <a:ext cx="3593432" cy="254456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A4261F6E-0B2B-47E4-9A8C-22EA954CF0F2}"/>
              </a:ext>
            </a:extLst>
          </p:cNvPr>
          <p:cNvCxnSpPr>
            <a:cxnSpLocks/>
          </p:cNvCxnSpPr>
          <p:nvPr/>
        </p:nvCxnSpPr>
        <p:spPr>
          <a:xfrm flipH="1" flipV="1">
            <a:off x="4491789" y="3731636"/>
            <a:ext cx="2839455" cy="145535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7DA5CE58-CA19-4920-AF02-504590F8D151}"/>
              </a:ext>
            </a:extLst>
          </p:cNvPr>
          <p:cNvCxnSpPr>
            <a:cxnSpLocks/>
          </p:cNvCxnSpPr>
          <p:nvPr/>
        </p:nvCxnSpPr>
        <p:spPr>
          <a:xfrm flipH="1">
            <a:off x="4170947" y="1167852"/>
            <a:ext cx="2975815" cy="176467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568AE861-03F6-4818-8106-5FFE08DAA860}"/>
              </a:ext>
            </a:extLst>
          </p:cNvPr>
          <p:cNvCxnSpPr>
            <a:cxnSpLocks/>
          </p:cNvCxnSpPr>
          <p:nvPr/>
        </p:nvCxnSpPr>
        <p:spPr>
          <a:xfrm flipH="1" flipV="1">
            <a:off x="2253915" y="2472244"/>
            <a:ext cx="5021183" cy="214353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0A8DD128-581F-46EE-909D-EB2B13E319CC}"/>
              </a:ext>
            </a:extLst>
          </p:cNvPr>
          <p:cNvCxnSpPr>
            <a:cxnSpLocks/>
          </p:cNvCxnSpPr>
          <p:nvPr/>
        </p:nvCxnSpPr>
        <p:spPr>
          <a:xfrm flipH="1" flipV="1">
            <a:off x="2763252" y="1797398"/>
            <a:ext cx="4263190" cy="193121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9888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TM04033927[[fn=Main Event]]</Template>
  <TotalTime>408</TotalTime>
  <Words>250</Words>
  <Application>Microsoft Office PowerPoint</Application>
  <PresentationFormat>Widescreen</PresentationFormat>
  <Paragraphs>47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Arial Narrow</vt:lpstr>
      <vt:lpstr>Comic Sans MS</vt:lpstr>
      <vt:lpstr>Impact</vt:lpstr>
      <vt:lpstr>Times New Roman</vt:lpstr>
      <vt:lpstr>Main Event</vt:lpstr>
      <vt:lpstr>Tales from other countries</vt:lpstr>
      <vt:lpstr>What is an idiom?</vt:lpstr>
      <vt:lpstr>The Rat and the ship’s captain</vt:lpstr>
      <vt:lpstr>PowerPoint Presentation</vt:lpstr>
      <vt:lpstr>Can you match the idiom with the meaning?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Tales from other countires</dc:title>
  <dc:creator>Richard Alsop</dc:creator>
  <cp:lastModifiedBy>Richard Alsop</cp:lastModifiedBy>
  <cp:revision>23</cp:revision>
  <dcterms:created xsi:type="dcterms:W3CDTF">2020-03-27T09:53:22Z</dcterms:created>
  <dcterms:modified xsi:type="dcterms:W3CDTF">2020-04-27T10:47:58Z</dcterms:modified>
</cp:coreProperties>
</file>