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314" r:id="rId3"/>
    <p:sldId id="323" r:id="rId4"/>
    <p:sldId id="313" r:id="rId5"/>
    <p:sldId id="316" r:id="rId6"/>
    <p:sldId id="317" r:id="rId7"/>
    <p:sldId id="282" r:id="rId8"/>
    <p:sldId id="318" r:id="rId9"/>
    <p:sldId id="319" r:id="rId10"/>
    <p:sldId id="320" r:id="rId11"/>
    <p:sldId id="258" r:id="rId12"/>
    <p:sldId id="321" r:id="rId13"/>
    <p:sldId id="322" r:id="rId14"/>
    <p:sldId id="324" r:id="rId15"/>
    <p:sldId id="259" r:id="rId16"/>
    <p:sldId id="325" r:id="rId17"/>
    <p:sldId id="289" r:id="rId18"/>
    <p:sldId id="416"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49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746" autoAdjust="0"/>
  </p:normalViewPr>
  <p:slideViewPr>
    <p:cSldViewPr snapToGrid="0">
      <p:cViewPr varScale="1">
        <p:scale>
          <a:sx n="69" d="100"/>
          <a:sy n="69" d="100"/>
        </p:scale>
        <p:origin x="1374" y="60"/>
      </p:cViewPr>
      <p:guideLst/>
    </p:cSldViewPr>
  </p:slideViewPr>
  <p:outlineViewPr>
    <p:cViewPr>
      <p:scale>
        <a:sx n="33" d="100"/>
        <a:sy n="33" d="100"/>
      </p:scale>
      <p:origin x="0" y="-36"/>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47" d="100"/>
          <a:sy n="47" d="100"/>
        </p:scale>
        <p:origin x="2792" y="4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6CC379-4935-4E48-9D63-A85B5C1B7E89}"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54F4C78-70E7-4EF3-9575-EBBF53B077FB}">
      <dgm:prSet/>
      <dgm:spPr/>
      <dgm:t>
        <a:bodyPr/>
        <a:lstStyle/>
        <a:p>
          <a:r>
            <a:rPr lang="en-GB" b="1"/>
            <a:t>Supportive learning environment.</a:t>
          </a:r>
          <a:endParaRPr lang="en-US"/>
        </a:p>
      </dgm:t>
    </dgm:pt>
    <dgm:pt modelId="{0101B302-BABD-4909-BDC4-445FB4855E37}" type="parTrans" cxnId="{2532B153-37F6-4FB2-9859-261982A41F33}">
      <dgm:prSet/>
      <dgm:spPr/>
      <dgm:t>
        <a:bodyPr/>
        <a:lstStyle/>
        <a:p>
          <a:endParaRPr lang="en-US"/>
        </a:p>
      </dgm:t>
    </dgm:pt>
    <dgm:pt modelId="{E05F5046-E9D5-43E5-8E75-FBF5FDAEC7A2}" type="sibTrans" cxnId="{2532B153-37F6-4FB2-9859-261982A41F33}">
      <dgm:prSet/>
      <dgm:spPr/>
      <dgm:t>
        <a:bodyPr/>
        <a:lstStyle/>
        <a:p>
          <a:endParaRPr lang="en-US"/>
        </a:p>
      </dgm:t>
    </dgm:pt>
    <dgm:pt modelId="{29D39219-6C24-4188-B8C3-134661F34AA9}">
      <dgm:prSet/>
      <dgm:spPr/>
      <dgm:t>
        <a:bodyPr/>
        <a:lstStyle/>
        <a:p>
          <a:r>
            <a:rPr lang="en-GB"/>
            <a:t>Please participate – All Contributions are welcome</a:t>
          </a:r>
          <a:endParaRPr lang="en-US"/>
        </a:p>
      </dgm:t>
    </dgm:pt>
    <dgm:pt modelId="{864B6DBD-332C-48B6-9748-2F8DD8E68A49}" type="parTrans" cxnId="{4676B2EF-2786-4DD9-8F50-E38D461D0EAB}">
      <dgm:prSet/>
      <dgm:spPr/>
      <dgm:t>
        <a:bodyPr/>
        <a:lstStyle/>
        <a:p>
          <a:endParaRPr lang="en-US"/>
        </a:p>
      </dgm:t>
    </dgm:pt>
    <dgm:pt modelId="{36CB7488-15A0-4D3B-9D73-C5C92B96155D}" type="sibTrans" cxnId="{4676B2EF-2786-4DD9-8F50-E38D461D0EAB}">
      <dgm:prSet/>
      <dgm:spPr/>
      <dgm:t>
        <a:bodyPr/>
        <a:lstStyle/>
        <a:p>
          <a:endParaRPr lang="en-US"/>
        </a:p>
      </dgm:t>
    </dgm:pt>
    <dgm:pt modelId="{759D9BD2-0388-47B1-AA56-A5B511860E90}">
      <dgm:prSet/>
      <dgm:spPr/>
      <dgm:t>
        <a:bodyPr/>
        <a:lstStyle/>
        <a:p>
          <a:r>
            <a:rPr lang="en-GB"/>
            <a:t>Everyone’s input is equally valued </a:t>
          </a:r>
          <a:endParaRPr lang="en-US"/>
        </a:p>
      </dgm:t>
    </dgm:pt>
    <dgm:pt modelId="{E4083660-DBE7-4493-B6BC-94C7754D2A1C}" type="parTrans" cxnId="{B339A623-8085-4C86-B54C-312BD9BEC8B3}">
      <dgm:prSet/>
      <dgm:spPr/>
      <dgm:t>
        <a:bodyPr/>
        <a:lstStyle/>
        <a:p>
          <a:endParaRPr lang="en-US"/>
        </a:p>
      </dgm:t>
    </dgm:pt>
    <dgm:pt modelId="{FE566DC4-04CF-4D04-9DB3-1D0BE55C4DC5}" type="sibTrans" cxnId="{B339A623-8085-4C86-B54C-312BD9BEC8B3}">
      <dgm:prSet/>
      <dgm:spPr/>
      <dgm:t>
        <a:bodyPr/>
        <a:lstStyle/>
        <a:p>
          <a:endParaRPr lang="en-US"/>
        </a:p>
      </dgm:t>
    </dgm:pt>
    <dgm:pt modelId="{61E44D94-3F00-4AB0-95C9-415E59CF25A2}">
      <dgm:prSet/>
      <dgm:spPr/>
      <dgm:t>
        <a:bodyPr/>
        <a:lstStyle/>
        <a:p>
          <a:r>
            <a:rPr lang="en-GB"/>
            <a:t>Listen with an open mind</a:t>
          </a:r>
          <a:endParaRPr lang="en-US"/>
        </a:p>
      </dgm:t>
    </dgm:pt>
    <dgm:pt modelId="{A4DA75AB-E7A1-4744-808C-D3E413FEC14E}" type="parTrans" cxnId="{6404871F-059A-4D18-9430-BFC33169AF7A}">
      <dgm:prSet/>
      <dgm:spPr/>
      <dgm:t>
        <a:bodyPr/>
        <a:lstStyle/>
        <a:p>
          <a:endParaRPr lang="en-US"/>
        </a:p>
      </dgm:t>
    </dgm:pt>
    <dgm:pt modelId="{8435A283-CF07-48A5-A96A-BC70561506E1}" type="sibTrans" cxnId="{6404871F-059A-4D18-9430-BFC33169AF7A}">
      <dgm:prSet/>
      <dgm:spPr/>
      <dgm:t>
        <a:bodyPr/>
        <a:lstStyle/>
        <a:p>
          <a:endParaRPr lang="en-US"/>
        </a:p>
      </dgm:t>
    </dgm:pt>
    <dgm:pt modelId="{9EF7E79D-2E87-4936-BFF9-BEC806E3A430}">
      <dgm:prSet/>
      <dgm:spPr/>
      <dgm:t>
        <a:bodyPr/>
        <a:lstStyle/>
        <a:p>
          <a:r>
            <a:rPr lang="en-GB"/>
            <a:t>Confidentiality – please don’t repeat what is shared out of this session</a:t>
          </a:r>
          <a:endParaRPr lang="en-US"/>
        </a:p>
      </dgm:t>
    </dgm:pt>
    <dgm:pt modelId="{7B3389E1-896C-4824-8FE6-074ECE3398F6}" type="parTrans" cxnId="{D0AB5E2B-B980-4B73-AF2D-4AD9B37CD06F}">
      <dgm:prSet/>
      <dgm:spPr/>
      <dgm:t>
        <a:bodyPr/>
        <a:lstStyle/>
        <a:p>
          <a:endParaRPr lang="en-US"/>
        </a:p>
      </dgm:t>
    </dgm:pt>
    <dgm:pt modelId="{4874CFA4-DE10-4BBE-BE81-2010112FF407}" type="sibTrans" cxnId="{D0AB5E2B-B980-4B73-AF2D-4AD9B37CD06F}">
      <dgm:prSet/>
      <dgm:spPr/>
      <dgm:t>
        <a:bodyPr/>
        <a:lstStyle/>
        <a:p>
          <a:endParaRPr lang="en-US"/>
        </a:p>
      </dgm:t>
    </dgm:pt>
    <dgm:pt modelId="{A1B8E9A0-7C67-48F3-AFDB-1C3B559D5A8D}">
      <dgm:prSet/>
      <dgm:spPr/>
      <dgm:t>
        <a:bodyPr/>
        <a:lstStyle/>
        <a:p>
          <a:r>
            <a:rPr lang="en-GB"/>
            <a:t>Networking – building relationships with MHST. </a:t>
          </a:r>
          <a:endParaRPr lang="en-US"/>
        </a:p>
      </dgm:t>
    </dgm:pt>
    <dgm:pt modelId="{C5AF1749-BB0B-43F7-A6A9-417142D85D54}" type="parTrans" cxnId="{8B12A16E-114C-40B7-8066-788629CE2C67}">
      <dgm:prSet/>
      <dgm:spPr/>
      <dgm:t>
        <a:bodyPr/>
        <a:lstStyle/>
        <a:p>
          <a:endParaRPr lang="en-US"/>
        </a:p>
      </dgm:t>
    </dgm:pt>
    <dgm:pt modelId="{C410F7BB-882F-4BF2-BC93-0F1B6280D198}" type="sibTrans" cxnId="{8B12A16E-114C-40B7-8066-788629CE2C67}">
      <dgm:prSet/>
      <dgm:spPr/>
      <dgm:t>
        <a:bodyPr/>
        <a:lstStyle/>
        <a:p>
          <a:endParaRPr lang="en-US"/>
        </a:p>
      </dgm:t>
    </dgm:pt>
    <dgm:pt modelId="{22CD7FE6-0080-47AD-BA7F-63AC57E39C33}">
      <dgm:prSet/>
      <dgm:spPr/>
      <dgm:t>
        <a:bodyPr/>
        <a:lstStyle/>
        <a:p>
          <a:r>
            <a:rPr lang="en-GB"/>
            <a:t>Feedback at the end please</a:t>
          </a:r>
          <a:endParaRPr lang="en-US"/>
        </a:p>
      </dgm:t>
    </dgm:pt>
    <dgm:pt modelId="{5462DC1B-33F1-4671-A2AE-05E7CC77A926}" type="parTrans" cxnId="{703725B8-C05E-42BF-BBFE-005415D3E7A1}">
      <dgm:prSet/>
      <dgm:spPr/>
      <dgm:t>
        <a:bodyPr/>
        <a:lstStyle/>
        <a:p>
          <a:endParaRPr lang="en-US"/>
        </a:p>
      </dgm:t>
    </dgm:pt>
    <dgm:pt modelId="{3E702E01-85D2-4DD4-9FB2-048997AFDAEE}" type="sibTrans" cxnId="{703725B8-C05E-42BF-BBFE-005415D3E7A1}">
      <dgm:prSet/>
      <dgm:spPr/>
      <dgm:t>
        <a:bodyPr/>
        <a:lstStyle/>
        <a:p>
          <a:endParaRPr lang="en-US"/>
        </a:p>
      </dgm:t>
    </dgm:pt>
    <dgm:pt modelId="{D4F3AA73-95F5-4555-91B7-7AD9A8F9B69F}" type="pres">
      <dgm:prSet presAssocID="{E86CC379-4935-4E48-9D63-A85B5C1B7E89}" presName="diagram" presStyleCnt="0">
        <dgm:presLayoutVars>
          <dgm:dir/>
          <dgm:resizeHandles val="exact"/>
        </dgm:presLayoutVars>
      </dgm:prSet>
      <dgm:spPr/>
    </dgm:pt>
    <dgm:pt modelId="{BBB3FF9A-0EC1-4739-AB72-6BE6FEDE4937}" type="pres">
      <dgm:prSet presAssocID="{C54F4C78-70E7-4EF3-9575-EBBF53B077FB}" presName="node" presStyleLbl="node1" presStyleIdx="0" presStyleCnt="7">
        <dgm:presLayoutVars>
          <dgm:bulletEnabled val="1"/>
        </dgm:presLayoutVars>
      </dgm:prSet>
      <dgm:spPr/>
    </dgm:pt>
    <dgm:pt modelId="{BDBC5EFE-416B-4EA3-96F0-33235D372956}" type="pres">
      <dgm:prSet presAssocID="{E05F5046-E9D5-43E5-8E75-FBF5FDAEC7A2}" presName="sibTrans" presStyleCnt="0"/>
      <dgm:spPr/>
    </dgm:pt>
    <dgm:pt modelId="{478B8924-1349-42CE-BFC6-AD3B35F296CA}" type="pres">
      <dgm:prSet presAssocID="{29D39219-6C24-4188-B8C3-134661F34AA9}" presName="node" presStyleLbl="node1" presStyleIdx="1" presStyleCnt="7">
        <dgm:presLayoutVars>
          <dgm:bulletEnabled val="1"/>
        </dgm:presLayoutVars>
      </dgm:prSet>
      <dgm:spPr/>
    </dgm:pt>
    <dgm:pt modelId="{062178FC-EC27-4AE6-A208-802831029868}" type="pres">
      <dgm:prSet presAssocID="{36CB7488-15A0-4D3B-9D73-C5C92B96155D}" presName="sibTrans" presStyleCnt="0"/>
      <dgm:spPr/>
    </dgm:pt>
    <dgm:pt modelId="{72EC63C5-E6A4-419F-BBD9-8D07A319FC19}" type="pres">
      <dgm:prSet presAssocID="{759D9BD2-0388-47B1-AA56-A5B511860E90}" presName="node" presStyleLbl="node1" presStyleIdx="2" presStyleCnt="7">
        <dgm:presLayoutVars>
          <dgm:bulletEnabled val="1"/>
        </dgm:presLayoutVars>
      </dgm:prSet>
      <dgm:spPr/>
    </dgm:pt>
    <dgm:pt modelId="{01E98166-E84B-4D4D-902C-100B4FCE65CE}" type="pres">
      <dgm:prSet presAssocID="{FE566DC4-04CF-4D04-9DB3-1D0BE55C4DC5}" presName="sibTrans" presStyleCnt="0"/>
      <dgm:spPr/>
    </dgm:pt>
    <dgm:pt modelId="{B2128681-2113-4A6A-9A6C-B4E0BB5EF20F}" type="pres">
      <dgm:prSet presAssocID="{61E44D94-3F00-4AB0-95C9-415E59CF25A2}" presName="node" presStyleLbl="node1" presStyleIdx="3" presStyleCnt="7">
        <dgm:presLayoutVars>
          <dgm:bulletEnabled val="1"/>
        </dgm:presLayoutVars>
      </dgm:prSet>
      <dgm:spPr/>
    </dgm:pt>
    <dgm:pt modelId="{BA9B8EAF-BB5C-43CD-94E7-E0BEB6FBF077}" type="pres">
      <dgm:prSet presAssocID="{8435A283-CF07-48A5-A96A-BC70561506E1}" presName="sibTrans" presStyleCnt="0"/>
      <dgm:spPr/>
    </dgm:pt>
    <dgm:pt modelId="{DFA0DBD0-1E4F-4809-9BB7-F4F602D4E704}" type="pres">
      <dgm:prSet presAssocID="{9EF7E79D-2E87-4936-BFF9-BEC806E3A430}" presName="node" presStyleLbl="node1" presStyleIdx="4" presStyleCnt="7">
        <dgm:presLayoutVars>
          <dgm:bulletEnabled val="1"/>
        </dgm:presLayoutVars>
      </dgm:prSet>
      <dgm:spPr/>
    </dgm:pt>
    <dgm:pt modelId="{F65638DA-E22F-4776-B5CB-07C0944143E0}" type="pres">
      <dgm:prSet presAssocID="{4874CFA4-DE10-4BBE-BE81-2010112FF407}" presName="sibTrans" presStyleCnt="0"/>
      <dgm:spPr/>
    </dgm:pt>
    <dgm:pt modelId="{5817DD39-D6A9-4BD3-AD53-1A4E4FCCA8C0}" type="pres">
      <dgm:prSet presAssocID="{A1B8E9A0-7C67-48F3-AFDB-1C3B559D5A8D}" presName="node" presStyleLbl="node1" presStyleIdx="5" presStyleCnt="7">
        <dgm:presLayoutVars>
          <dgm:bulletEnabled val="1"/>
        </dgm:presLayoutVars>
      </dgm:prSet>
      <dgm:spPr/>
    </dgm:pt>
    <dgm:pt modelId="{F1D032D9-2757-48B9-85CD-A48D7C638206}" type="pres">
      <dgm:prSet presAssocID="{C410F7BB-882F-4BF2-BC93-0F1B6280D198}" presName="sibTrans" presStyleCnt="0"/>
      <dgm:spPr/>
    </dgm:pt>
    <dgm:pt modelId="{189B37F9-EEF7-40F5-B429-BC6EFCC69B06}" type="pres">
      <dgm:prSet presAssocID="{22CD7FE6-0080-47AD-BA7F-63AC57E39C33}" presName="node" presStyleLbl="node1" presStyleIdx="6" presStyleCnt="7">
        <dgm:presLayoutVars>
          <dgm:bulletEnabled val="1"/>
        </dgm:presLayoutVars>
      </dgm:prSet>
      <dgm:spPr/>
    </dgm:pt>
  </dgm:ptLst>
  <dgm:cxnLst>
    <dgm:cxn modelId="{C756BF0E-BA57-4C16-B4FC-44026D4D2C0A}" type="presOf" srcId="{29D39219-6C24-4188-B8C3-134661F34AA9}" destId="{478B8924-1349-42CE-BFC6-AD3B35F296CA}" srcOrd="0" destOrd="0" presId="urn:microsoft.com/office/officeart/2005/8/layout/default"/>
    <dgm:cxn modelId="{6404871F-059A-4D18-9430-BFC33169AF7A}" srcId="{E86CC379-4935-4E48-9D63-A85B5C1B7E89}" destId="{61E44D94-3F00-4AB0-95C9-415E59CF25A2}" srcOrd="3" destOrd="0" parTransId="{A4DA75AB-E7A1-4744-808C-D3E413FEC14E}" sibTransId="{8435A283-CF07-48A5-A96A-BC70561506E1}"/>
    <dgm:cxn modelId="{B339A623-8085-4C86-B54C-312BD9BEC8B3}" srcId="{E86CC379-4935-4E48-9D63-A85B5C1B7E89}" destId="{759D9BD2-0388-47B1-AA56-A5B511860E90}" srcOrd="2" destOrd="0" parTransId="{E4083660-DBE7-4493-B6BC-94C7754D2A1C}" sibTransId="{FE566DC4-04CF-4D04-9DB3-1D0BE55C4DC5}"/>
    <dgm:cxn modelId="{D0AB5E2B-B980-4B73-AF2D-4AD9B37CD06F}" srcId="{E86CC379-4935-4E48-9D63-A85B5C1B7E89}" destId="{9EF7E79D-2E87-4936-BFF9-BEC806E3A430}" srcOrd="4" destOrd="0" parTransId="{7B3389E1-896C-4824-8FE6-074ECE3398F6}" sibTransId="{4874CFA4-DE10-4BBE-BE81-2010112FF407}"/>
    <dgm:cxn modelId="{8B12A16E-114C-40B7-8066-788629CE2C67}" srcId="{E86CC379-4935-4E48-9D63-A85B5C1B7E89}" destId="{A1B8E9A0-7C67-48F3-AFDB-1C3B559D5A8D}" srcOrd="5" destOrd="0" parTransId="{C5AF1749-BB0B-43F7-A6A9-417142D85D54}" sibTransId="{C410F7BB-882F-4BF2-BC93-0F1B6280D198}"/>
    <dgm:cxn modelId="{2532B153-37F6-4FB2-9859-261982A41F33}" srcId="{E86CC379-4935-4E48-9D63-A85B5C1B7E89}" destId="{C54F4C78-70E7-4EF3-9575-EBBF53B077FB}" srcOrd="0" destOrd="0" parTransId="{0101B302-BABD-4909-BDC4-445FB4855E37}" sibTransId="{E05F5046-E9D5-43E5-8E75-FBF5FDAEC7A2}"/>
    <dgm:cxn modelId="{8D6D0059-D912-4782-9534-85C581B1BDE7}" type="presOf" srcId="{759D9BD2-0388-47B1-AA56-A5B511860E90}" destId="{72EC63C5-E6A4-419F-BBD9-8D07A319FC19}" srcOrd="0" destOrd="0" presId="urn:microsoft.com/office/officeart/2005/8/layout/default"/>
    <dgm:cxn modelId="{215CDF5A-7AB0-41FC-B2F1-A0DECD566DEE}" type="presOf" srcId="{E86CC379-4935-4E48-9D63-A85B5C1B7E89}" destId="{D4F3AA73-95F5-4555-91B7-7AD9A8F9B69F}" srcOrd="0" destOrd="0" presId="urn:microsoft.com/office/officeart/2005/8/layout/default"/>
    <dgm:cxn modelId="{58A1B97D-F8F2-4BCE-BFF4-C5AE393391A0}" type="presOf" srcId="{22CD7FE6-0080-47AD-BA7F-63AC57E39C33}" destId="{189B37F9-EEF7-40F5-B429-BC6EFCC69B06}" srcOrd="0" destOrd="0" presId="urn:microsoft.com/office/officeart/2005/8/layout/default"/>
    <dgm:cxn modelId="{95CF9C80-5D92-4CF8-B30A-4FFD15396D8E}" type="presOf" srcId="{9EF7E79D-2E87-4936-BFF9-BEC806E3A430}" destId="{DFA0DBD0-1E4F-4809-9BB7-F4F602D4E704}" srcOrd="0" destOrd="0" presId="urn:microsoft.com/office/officeart/2005/8/layout/default"/>
    <dgm:cxn modelId="{CF92F3B7-186E-4B0D-BCF4-E953EC9EDC22}" type="presOf" srcId="{A1B8E9A0-7C67-48F3-AFDB-1C3B559D5A8D}" destId="{5817DD39-D6A9-4BD3-AD53-1A4E4FCCA8C0}" srcOrd="0" destOrd="0" presId="urn:microsoft.com/office/officeart/2005/8/layout/default"/>
    <dgm:cxn modelId="{703725B8-C05E-42BF-BBFE-005415D3E7A1}" srcId="{E86CC379-4935-4E48-9D63-A85B5C1B7E89}" destId="{22CD7FE6-0080-47AD-BA7F-63AC57E39C33}" srcOrd="6" destOrd="0" parTransId="{5462DC1B-33F1-4671-A2AE-05E7CC77A926}" sibTransId="{3E702E01-85D2-4DD4-9FB2-048997AFDAEE}"/>
    <dgm:cxn modelId="{15529AE6-9E48-4A68-9AC8-96981C50B03D}" type="presOf" srcId="{C54F4C78-70E7-4EF3-9575-EBBF53B077FB}" destId="{BBB3FF9A-0EC1-4739-AB72-6BE6FEDE4937}" srcOrd="0" destOrd="0" presId="urn:microsoft.com/office/officeart/2005/8/layout/default"/>
    <dgm:cxn modelId="{9A6313EB-4250-41B0-90C2-142760E238B0}" type="presOf" srcId="{61E44D94-3F00-4AB0-95C9-415E59CF25A2}" destId="{B2128681-2113-4A6A-9A6C-B4E0BB5EF20F}" srcOrd="0" destOrd="0" presId="urn:microsoft.com/office/officeart/2005/8/layout/default"/>
    <dgm:cxn modelId="{4676B2EF-2786-4DD9-8F50-E38D461D0EAB}" srcId="{E86CC379-4935-4E48-9D63-A85B5C1B7E89}" destId="{29D39219-6C24-4188-B8C3-134661F34AA9}" srcOrd="1" destOrd="0" parTransId="{864B6DBD-332C-48B6-9748-2F8DD8E68A49}" sibTransId="{36CB7488-15A0-4D3B-9D73-C5C92B96155D}"/>
    <dgm:cxn modelId="{9ED168E5-4702-45C4-9C51-5DF28D8E653D}" type="presParOf" srcId="{D4F3AA73-95F5-4555-91B7-7AD9A8F9B69F}" destId="{BBB3FF9A-0EC1-4739-AB72-6BE6FEDE4937}" srcOrd="0" destOrd="0" presId="urn:microsoft.com/office/officeart/2005/8/layout/default"/>
    <dgm:cxn modelId="{66F0DD18-332E-44CF-BB0C-E6BAA8FDF420}" type="presParOf" srcId="{D4F3AA73-95F5-4555-91B7-7AD9A8F9B69F}" destId="{BDBC5EFE-416B-4EA3-96F0-33235D372956}" srcOrd="1" destOrd="0" presId="urn:microsoft.com/office/officeart/2005/8/layout/default"/>
    <dgm:cxn modelId="{E13556C3-E0F6-4FC4-A709-5F0EE6DE4CFD}" type="presParOf" srcId="{D4F3AA73-95F5-4555-91B7-7AD9A8F9B69F}" destId="{478B8924-1349-42CE-BFC6-AD3B35F296CA}" srcOrd="2" destOrd="0" presId="urn:microsoft.com/office/officeart/2005/8/layout/default"/>
    <dgm:cxn modelId="{15E0F7AD-6A05-452C-9135-08C92E0FA534}" type="presParOf" srcId="{D4F3AA73-95F5-4555-91B7-7AD9A8F9B69F}" destId="{062178FC-EC27-4AE6-A208-802831029868}" srcOrd="3" destOrd="0" presId="urn:microsoft.com/office/officeart/2005/8/layout/default"/>
    <dgm:cxn modelId="{DC559930-14D2-4C4C-BFA4-F8FAF45FE903}" type="presParOf" srcId="{D4F3AA73-95F5-4555-91B7-7AD9A8F9B69F}" destId="{72EC63C5-E6A4-419F-BBD9-8D07A319FC19}" srcOrd="4" destOrd="0" presId="urn:microsoft.com/office/officeart/2005/8/layout/default"/>
    <dgm:cxn modelId="{AE2529F8-9AF2-4585-82EC-CE395DB9C150}" type="presParOf" srcId="{D4F3AA73-95F5-4555-91B7-7AD9A8F9B69F}" destId="{01E98166-E84B-4D4D-902C-100B4FCE65CE}" srcOrd="5" destOrd="0" presId="urn:microsoft.com/office/officeart/2005/8/layout/default"/>
    <dgm:cxn modelId="{85E71CB4-2234-45C9-A3C9-40618A463013}" type="presParOf" srcId="{D4F3AA73-95F5-4555-91B7-7AD9A8F9B69F}" destId="{B2128681-2113-4A6A-9A6C-B4E0BB5EF20F}" srcOrd="6" destOrd="0" presId="urn:microsoft.com/office/officeart/2005/8/layout/default"/>
    <dgm:cxn modelId="{02B63480-ACC9-47F9-87F2-16FF5B5214AE}" type="presParOf" srcId="{D4F3AA73-95F5-4555-91B7-7AD9A8F9B69F}" destId="{BA9B8EAF-BB5C-43CD-94E7-E0BEB6FBF077}" srcOrd="7" destOrd="0" presId="urn:microsoft.com/office/officeart/2005/8/layout/default"/>
    <dgm:cxn modelId="{736BD336-1AA4-4929-BFF6-35F3D1B975A7}" type="presParOf" srcId="{D4F3AA73-95F5-4555-91B7-7AD9A8F9B69F}" destId="{DFA0DBD0-1E4F-4809-9BB7-F4F602D4E704}" srcOrd="8" destOrd="0" presId="urn:microsoft.com/office/officeart/2005/8/layout/default"/>
    <dgm:cxn modelId="{4E38D1AA-6765-4026-9333-13C76F0AB1D2}" type="presParOf" srcId="{D4F3AA73-95F5-4555-91B7-7AD9A8F9B69F}" destId="{F65638DA-E22F-4776-B5CB-07C0944143E0}" srcOrd="9" destOrd="0" presId="urn:microsoft.com/office/officeart/2005/8/layout/default"/>
    <dgm:cxn modelId="{7B17AC34-FE39-4252-BBE9-5F22EDAE9EB8}" type="presParOf" srcId="{D4F3AA73-95F5-4555-91B7-7AD9A8F9B69F}" destId="{5817DD39-D6A9-4BD3-AD53-1A4E4FCCA8C0}" srcOrd="10" destOrd="0" presId="urn:microsoft.com/office/officeart/2005/8/layout/default"/>
    <dgm:cxn modelId="{76DD5EF6-F9C4-4B75-9354-6A7EDAE5996A}" type="presParOf" srcId="{D4F3AA73-95F5-4555-91B7-7AD9A8F9B69F}" destId="{F1D032D9-2757-48B9-85CD-A48D7C638206}" srcOrd="11" destOrd="0" presId="urn:microsoft.com/office/officeart/2005/8/layout/default"/>
    <dgm:cxn modelId="{E4C86E62-42E7-4290-BA5D-70360E9DE605}" type="presParOf" srcId="{D4F3AA73-95F5-4555-91B7-7AD9A8F9B69F}" destId="{189B37F9-EEF7-40F5-B429-BC6EFCC69B06}"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E3D3F4-8E34-4461-99A7-19071125234E}" type="doc">
      <dgm:prSet loTypeId="urn:microsoft.com/office/officeart/2005/8/layout/vList2" loCatId="list" qsTypeId="urn:microsoft.com/office/officeart/2005/8/quickstyle/simple5" qsCatId="simple" csTypeId="urn:microsoft.com/office/officeart/2005/8/colors/colorful1" csCatId="colorful" phldr="1"/>
      <dgm:spPr/>
      <dgm:t>
        <a:bodyPr/>
        <a:lstStyle/>
        <a:p>
          <a:endParaRPr lang="en-US"/>
        </a:p>
      </dgm:t>
    </dgm:pt>
    <dgm:pt modelId="{B05B74EA-12A4-4D6C-A96C-BC3DBFD3BDEF}">
      <dgm:prSet/>
      <dgm:spPr/>
      <dgm:t>
        <a:bodyPr/>
        <a:lstStyle/>
        <a:p>
          <a:pPr algn="ctr"/>
          <a:r>
            <a:rPr lang="en-GB" dirty="0">
              <a:latin typeface="Cavolini" panose="03000502040302020204" pitchFamily="66" charset="0"/>
              <a:cs typeface="Cavolini" panose="03000502040302020204" pitchFamily="66" charset="0"/>
            </a:rPr>
            <a:t>The move from primary to secondary school comes at a time of great change for children </a:t>
          </a:r>
          <a:endParaRPr lang="en-US" dirty="0">
            <a:latin typeface="Cavolini" panose="03000502040302020204" pitchFamily="66" charset="0"/>
            <a:cs typeface="Cavolini" panose="03000502040302020204" pitchFamily="66" charset="0"/>
          </a:endParaRPr>
        </a:p>
      </dgm:t>
    </dgm:pt>
    <dgm:pt modelId="{8F2F6C03-9ADC-47DB-9FBB-3D906812C8D8}" type="parTrans" cxnId="{E22EE200-C152-438B-81DA-83D60048FC95}">
      <dgm:prSet/>
      <dgm:spPr/>
      <dgm:t>
        <a:bodyPr/>
        <a:lstStyle/>
        <a:p>
          <a:pPr algn="ctr"/>
          <a:endParaRPr lang="en-US"/>
        </a:p>
      </dgm:t>
    </dgm:pt>
    <dgm:pt modelId="{D64CCD57-B66E-43B7-92C8-7E1A4C4F5415}" type="sibTrans" cxnId="{E22EE200-C152-438B-81DA-83D60048FC95}">
      <dgm:prSet/>
      <dgm:spPr/>
      <dgm:t>
        <a:bodyPr/>
        <a:lstStyle/>
        <a:p>
          <a:pPr algn="ctr"/>
          <a:endParaRPr lang="en-US"/>
        </a:p>
      </dgm:t>
    </dgm:pt>
    <dgm:pt modelId="{2E7B05CC-7328-42CC-8EB7-EA5764FD02A8}">
      <dgm:prSet/>
      <dgm:spPr/>
      <dgm:t>
        <a:bodyPr/>
        <a:lstStyle/>
        <a:p>
          <a:pPr algn="ctr"/>
          <a:r>
            <a:rPr lang="en-GB" dirty="0">
              <a:latin typeface="Cavolini" panose="03000502040302020204" pitchFamily="66" charset="0"/>
              <a:cs typeface="Cavolini" panose="03000502040302020204" pitchFamily="66" charset="0"/>
            </a:rPr>
            <a:t>Adapting to a new school environment </a:t>
          </a:r>
          <a:endParaRPr lang="en-US" dirty="0">
            <a:latin typeface="Cavolini" panose="03000502040302020204" pitchFamily="66" charset="0"/>
            <a:cs typeface="Cavolini" panose="03000502040302020204" pitchFamily="66" charset="0"/>
          </a:endParaRPr>
        </a:p>
      </dgm:t>
    </dgm:pt>
    <dgm:pt modelId="{0A8E8CDA-DB4F-4F3F-9C49-D3B8315368AF}" type="parTrans" cxnId="{93649572-6489-4469-88C5-D7F72C2AA3E4}">
      <dgm:prSet/>
      <dgm:spPr/>
      <dgm:t>
        <a:bodyPr/>
        <a:lstStyle/>
        <a:p>
          <a:pPr algn="ctr"/>
          <a:endParaRPr lang="en-US"/>
        </a:p>
      </dgm:t>
    </dgm:pt>
    <dgm:pt modelId="{E231BCBE-7B74-48FA-AC04-97F408E7EFA2}" type="sibTrans" cxnId="{93649572-6489-4469-88C5-D7F72C2AA3E4}">
      <dgm:prSet/>
      <dgm:spPr/>
      <dgm:t>
        <a:bodyPr/>
        <a:lstStyle/>
        <a:p>
          <a:pPr algn="ctr"/>
          <a:endParaRPr lang="en-US"/>
        </a:p>
      </dgm:t>
    </dgm:pt>
    <dgm:pt modelId="{86BE0CAA-9233-4619-97B8-ECD8A550EFBE}">
      <dgm:prSet/>
      <dgm:spPr/>
      <dgm:t>
        <a:bodyPr/>
        <a:lstStyle/>
        <a:p>
          <a:pPr algn="ctr"/>
          <a:r>
            <a:rPr lang="en-GB" dirty="0">
              <a:latin typeface="Cavolini" panose="03000502040302020204" pitchFamily="66" charset="0"/>
              <a:cs typeface="Cavolini" panose="03000502040302020204" pitchFamily="66" charset="0"/>
            </a:rPr>
            <a:t>Developing new relationships</a:t>
          </a:r>
          <a:endParaRPr lang="en-US" dirty="0">
            <a:latin typeface="Cavolini" panose="03000502040302020204" pitchFamily="66" charset="0"/>
            <a:cs typeface="Cavolini" panose="03000502040302020204" pitchFamily="66" charset="0"/>
          </a:endParaRPr>
        </a:p>
      </dgm:t>
    </dgm:pt>
    <dgm:pt modelId="{8887D173-CB1D-4021-8710-A967AD8EF519}" type="parTrans" cxnId="{3B4C5CE3-2B50-4640-8CCB-BAB95E4EAFB2}">
      <dgm:prSet/>
      <dgm:spPr/>
      <dgm:t>
        <a:bodyPr/>
        <a:lstStyle/>
        <a:p>
          <a:pPr algn="ctr"/>
          <a:endParaRPr lang="en-US"/>
        </a:p>
      </dgm:t>
    </dgm:pt>
    <dgm:pt modelId="{ACC554D2-D08E-4DC8-97EE-7E810EC265E5}" type="sibTrans" cxnId="{3B4C5CE3-2B50-4640-8CCB-BAB95E4EAFB2}">
      <dgm:prSet/>
      <dgm:spPr/>
      <dgm:t>
        <a:bodyPr/>
        <a:lstStyle/>
        <a:p>
          <a:pPr algn="ctr"/>
          <a:endParaRPr lang="en-US"/>
        </a:p>
      </dgm:t>
    </dgm:pt>
    <dgm:pt modelId="{9FDD4B68-522F-442A-A431-6E38394D21BE}">
      <dgm:prSet/>
      <dgm:spPr/>
      <dgm:t>
        <a:bodyPr/>
        <a:lstStyle/>
        <a:p>
          <a:pPr algn="ctr"/>
          <a:r>
            <a:rPr lang="en-GB" dirty="0">
              <a:latin typeface="Cavolini" panose="03000502040302020204" pitchFamily="66" charset="0"/>
              <a:cs typeface="Cavolini" panose="03000502040302020204" pitchFamily="66" charset="0"/>
            </a:rPr>
            <a:t>As a parent or carer there is much you can do to help your child through the transition period with careful and sensitive preparation</a:t>
          </a:r>
          <a:endParaRPr lang="en-US" dirty="0">
            <a:latin typeface="Cavolini" panose="03000502040302020204" pitchFamily="66" charset="0"/>
            <a:cs typeface="Cavolini" panose="03000502040302020204" pitchFamily="66" charset="0"/>
          </a:endParaRPr>
        </a:p>
      </dgm:t>
    </dgm:pt>
    <dgm:pt modelId="{D534F594-7407-4D56-ABFF-64BE744954A4}" type="parTrans" cxnId="{0BA8FA72-6712-46B7-9498-5DDDDE7551FD}">
      <dgm:prSet/>
      <dgm:spPr/>
      <dgm:t>
        <a:bodyPr/>
        <a:lstStyle/>
        <a:p>
          <a:pPr algn="ctr"/>
          <a:endParaRPr lang="en-US"/>
        </a:p>
      </dgm:t>
    </dgm:pt>
    <dgm:pt modelId="{B0DDCCC2-F9D7-4C60-BD85-BDAC79D9CE8F}" type="sibTrans" cxnId="{0BA8FA72-6712-46B7-9498-5DDDDE7551FD}">
      <dgm:prSet/>
      <dgm:spPr/>
      <dgm:t>
        <a:bodyPr/>
        <a:lstStyle/>
        <a:p>
          <a:pPr algn="ctr"/>
          <a:endParaRPr lang="en-US"/>
        </a:p>
      </dgm:t>
    </dgm:pt>
    <dgm:pt modelId="{04C07740-4E52-4956-8840-00508CCAD1B7}">
      <dgm:prSet/>
      <dgm:spPr/>
      <dgm:t>
        <a:bodyPr/>
        <a:lstStyle/>
        <a:p>
          <a:pPr algn="ctr"/>
          <a:r>
            <a:rPr lang="en-GB" dirty="0">
              <a:latin typeface="Cavolini" panose="03000502040302020204" pitchFamily="66" charset="0"/>
              <a:cs typeface="Cavolini" panose="03000502040302020204" pitchFamily="66" charset="0"/>
            </a:rPr>
            <a:t>Many Parents feel anxious when their children start Secondary school</a:t>
          </a:r>
          <a:endParaRPr lang="en-US" dirty="0">
            <a:latin typeface="Cavolini" panose="03000502040302020204" pitchFamily="66" charset="0"/>
            <a:cs typeface="Cavolini" panose="03000502040302020204" pitchFamily="66" charset="0"/>
          </a:endParaRPr>
        </a:p>
      </dgm:t>
    </dgm:pt>
    <dgm:pt modelId="{F659E41B-6E3E-48D4-8F13-5FAC25DD09F6}" type="parTrans" cxnId="{59208010-555F-4503-BC93-D27D91191020}">
      <dgm:prSet/>
      <dgm:spPr/>
      <dgm:t>
        <a:bodyPr/>
        <a:lstStyle/>
        <a:p>
          <a:endParaRPr lang="en-GB"/>
        </a:p>
      </dgm:t>
    </dgm:pt>
    <dgm:pt modelId="{3A419AF7-9A0D-4274-8561-B8ECD7C5B47D}" type="sibTrans" cxnId="{59208010-555F-4503-BC93-D27D91191020}">
      <dgm:prSet/>
      <dgm:spPr/>
      <dgm:t>
        <a:bodyPr/>
        <a:lstStyle/>
        <a:p>
          <a:endParaRPr lang="en-GB"/>
        </a:p>
      </dgm:t>
    </dgm:pt>
    <dgm:pt modelId="{6B4E7E4F-86F9-427F-AEE9-78B87B688E0C}" type="pres">
      <dgm:prSet presAssocID="{0EE3D3F4-8E34-4461-99A7-19071125234E}" presName="linear" presStyleCnt="0">
        <dgm:presLayoutVars>
          <dgm:animLvl val="lvl"/>
          <dgm:resizeHandles val="exact"/>
        </dgm:presLayoutVars>
      </dgm:prSet>
      <dgm:spPr/>
    </dgm:pt>
    <dgm:pt modelId="{6B7352AB-9286-485D-AC08-0F4DE2016667}" type="pres">
      <dgm:prSet presAssocID="{B05B74EA-12A4-4D6C-A96C-BC3DBFD3BDEF}" presName="parentText" presStyleLbl="node1" presStyleIdx="0" presStyleCnt="5">
        <dgm:presLayoutVars>
          <dgm:chMax val="0"/>
          <dgm:bulletEnabled val="1"/>
        </dgm:presLayoutVars>
      </dgm:prSet>
      <dgm:spPr/>
    </dgm:pt>
    <dgm:pt modelId="{8C49DC2B-CC19-46CB-B49A-06271E8D6452}" type="pres">
      <dgm:prSet presAssocID="{D64CCD57-B66E-43B7-92C8-7E1A4C4F5415}" presName="spacer" presStyleCnt="0"/>
      <dgm:spPr/>
    </dgm:pt>
    <dgm:pt modelId="{EBD1D6F0-2D18-45D3-A204-B654194790FF}" type="pres">
      <dgm:prSet presAssocID="{2E7B05CC-7328-42CC-8EB7-EA5764FD02A8}" presName="parentText" presStyleLbl="node1" presStyleIdx="1" presStyleCnt="5" custLinFactNeighborY="36748">
        <dgm:presLayoutVars>
          <dgm:chMax val="0"/>
          <dgm:bulletEnabled val="1"/>
        </dgm:presLayoutVars>
      </dgm:prSet>
      <dgm:spPr/>
    </dgm:pt>
    <dgm:pt modelId="{70F4C343-E81D-4111-BBE2-B7DE5F273F60}" type="pres">
      <dgm:prSet presAssocID="{E231BCBE-7B74-48FA-AC04-97F408E7EFA2}" presName="spacer" presStyleCnt="0"/>
      <dgm:spPr/>
    </dgm:pt>
    <dgm:pt modelId="{818A69D6-B78F-4890-B71F-B3BF96516F26}" type="pres">
      <dgm:prSet presAssocID="{86BE0CAA-9233-4619-97B8-ECD8A550EFBE}" presName="parentText" presStyleLbl="node1" presStyleIdx="2" presStyleCnt="5" custLinFactNeighborY="17407">
        <dgm:presLayoutVars>
          <dgm:chMax val="0"/>
          <dgm:bulletEnabled val="1"/>
        </dgm:presLayoutVars>
      </dgm:prSet>
      <dgm:spPr/>
    </dgm:pt>
    <dgm:pt modelId="{F80405C5-706E-4F87-8F66-D6768101206D}" type="pres">
      <dgm:prSet presAssocID="{ACC554D2-D08E-4DC8-97EE-7E810EC265E5}" presName="spacer" presStyleCnt="0"/>
      <dgm:spPr/>
    </dgm:pt>
    <dgm:pt modelId="{55803AE0-3AD4-4F48-A479-9B1FD774B826}" type="pres">
      <dgm:prSet presAssocID="{04C07740-4E52-4956-8840-00508CCAD1B7}" presName="parentText" presStyleLbl="node1" presStyleIdx="3" presStyleCnt="5">
        <dgm:presLayoutVars>
          <dgm:chMax val="0"/>
          <dgm:bulletEnabled val="1"/>
        </dgm:presLayoutVars>
      </dgm:prSet>
      <dgm:spPr/>
    </dgm:pt>
    <dgm:pt modelId="{F548646C-60F1-41EF-80B0-40B630DA6C80}" type="pres">
      <dgm:prSet presAssocID="{3A419AF7-9A0D-4274-8561-B8ECD7C5B47D}" presName="spacer" presStyleCnt="0"/>
      <dgm:spPr/>
    </dgm:pt>
    <dgm:pt modelId="{B941190A-3D20-40F9-99CC-146AAB9A2D4A}" type="pres">
      <dgm:prSet presAssocID="{9FDD4B68-522F-442A-A431-6E38394D21BE}" presName="parentText" presStyleLbl="node1" presStyleIdx="4" presStyleCnt="5">
        <dgm:presLayoutVars>
          <dgm:chMax val="0"/>
          <dgm:bulletEnabled val="1"/>
        </dgm:presLayoutVars>
      </dgm:prSet>
      <dgm:spPr/>
    </dgm:pt>
  </dgm:ptLst>
  <dgm:cxnLst>
    <dgm:cxn modelId="{E22EE200-C152-438B-81DA-83D60048FC95}" srcId="{0EE3D3F4-8E34-4461-99A7-19071125234E}" destId="{B05B74EA-12A4-4D6C-A96C-BC3DBFD3BDEF}" srcOrd="0" destOrd="0" parTransId="{8F2F6C03-9ADC-47DB-9FBB-3D906812C8D8}" sibTransId="{D64CCD57-B66E-43B7-92C8-7E1A4C4F5415}"/>
    <dgm:cxn modelId="{59208010-555F-4503-BC93-D27D91191020}" srcId="{0EE3D3F4-8E34-4461-99A7-19071125234E}" destId="{04C07740-4E52-4956-8840-00508CCAD1B7}" srcOrd="3" destOrd="0" parTransId="{F659E41B-6E3E-48D4-8F13-5FAC25DD09F6}" sibTransId="{3A419AF7-9A0D-4274-8561-B8ECD7C5B47D}"/>
    <dgm:cxn modelId="{C2CAF015-182E-4A05-9A52-A14A8A654C1A}" type="presOf" srcId="{B05B74EA-12A4-4D6C-A96C-BC3DBFD3BDEF}" destId="{6B7352AB-9286-485D-AC08-0F4DE2016667}" srcOrd="0" destOrd="0" presId="urn:microsoft.com/office/officeart/2005/8/layout/vList2"/>
    <dgm:cxn modelId="{5D32F449-B7A6-4F16-AB6F-47C404822465}" type="presOf" srcId="{04C07740-4E52-4956-8840-00508CCAD1B7}" destId="{55803AE0-3AD4-4F48-A479-9B1FD774B826}" srcOrd="0" destOrd="0" presId="urn:microsoft.com/office/officeart/2005/8/layout/vList2"/>
    <dgm:cxn modelId="{39636E51-AF81-4B25-9F8E-8B9A17B005CE}" type="presOf" srcId="{2E7B05CC-7328-42CC-8EB7-EA5764FD02A8}" destId="{EBD1D6F0-2D18-45D3-A204-B654194790FF}" srcOrd="0" destOrd="0" presId="urn:microsoft.com/office/officeart/2005/8/layout/vList2"/>
    <dgm:cxn modelId="{93649572-6489-4469-88C5-D7F72C2AA3E4}" srcId="{0EE3D3F4-8E34-4461-99A7-19071125234E}" destId="{2E7B05CC-7328-42CC-8EB7-EA5764FD02A8}" srcOrd="1" destOrd="0" parTransId="{0A8E8CDA-DB4F-4F3F-9C49-D3B8315368AF}" sibTransId="{E231BCBE-7B74-48FA-AC04-97F408E7EFA2}"/>
    <dgm:cxn modelId="{0BA8FA72-6712-46B7-9498-5DDDDE7551FD}" srcId="{0EE3D3F4-8E34-4461-99A7-19071125234E}" destId="{9FDD4B68-522F-442A-A431-6E38394D21BE}" srcOrd="4" destOrd="0" parTransId="{D534F594-7407-4D56-ABFF-64BE744954A4}" sibTransId="{B0DDCCC2-F9D7-4C60-BD85-BDAC79D9CE8F}"/>
    <dgm:cxn modelId="{B816B184-2D38-4811-A371-B3E98996C0C6}" type="presOf" srcId="{86BE0CAA-9233-4619-97B8-ECD8A550EFBE}" destId="{818A69D6-B78F-4890-B71F-B3BF96516F26}" srcOrd="0" destOrd="0" presId="urn:microsoft.com/office/officeart/2005/8/layout/vList2"/>
    <dgm:cxn modelId="{5EF98BCC-5C50-4651-89C4-AF1B011C3789}" type="presOf" srcId="{0EE3D3F4-8E34-4461-99A7-19071125234E}" destId="{6B4E7E4F-86F9-427F-AEE9-78B87B688E0C}" srcOrd="0" destOrd="0" presId="urn:microsoft.com/office/officeart/2005/8/layout/vList2"/>
    <dgm:cxn modelId="{3B4C5CE3-2B50-4640-8CCB-BAB95E4EAFB2}" srcId="{0EE3D3F4-8E34-4461-99A7-19071125234E}" destId="{86BE0CAA-9233-4619-97B8-ECD8A550EFBE}" srcOrd="2" destOrd="0" parTransId="{8887D173-CB1D-4021-8710-A967AD8EF519}" sibTransId="{ACC554D2-D08E-4DC8-97EE-7E810EC265E5}"/>
    <dgm:cxn modelId="{B516BBEC-FDD8-4256-9C72-F9257711543A}" type="presOf" srcId="{9FDD4B68-522F-442A-A431-6E38394D21BE}" destId="{B941190A-3D20-40F9-99CC-146AAB9A2D4A}" srcOrd="0" destOrd="0" presId="urn:microsoft.com/office/officeart/2005/8/layout/vList2"/>
    <dgm:cxn modelId="{E3B599F9-0B2E-4F45-8747-E2FE87AEB51D}" type="presParOf" srcId="{6B4E7E4F-86F9-427F-AEE9-78B87B688E0C}" destId="{6B7352AB-9286-485D-AC08-0F4DE2016667}" srcOrd="0" destOrd="0" presId="urn:microsoft.com/office/officeart/2005/8/layout/vList2"/>
    <dgm:cxn modelId="{B24130D8-1A69-4B0E-A924-338A87382AC0}" type="presParOf" srcId="{6B4E7E4F-86F9-427F-AEE9-78B87B688E0C}" destId="{8C49DC2B-CC19-46CB-B49A-06271E8D6452}" srcOrd="1" destOrd="0" presId="urn:microsoft.com/office/officeart/2005/8/layout/vList2"/>
    <dgm:cxn modelId="{A07AFC67-7E69-4C48-AB5F-C4DD1E793CE7}" type="presParOf" srcId="{6B4E7E4F-86F9-427F-AEE9-78B87B688E0C}" destId="{EBD1D6F0-2D18-45D3-A204-B654194790FF}" srcOrd="2" destOrd="0" presId="urn:microsoft.com/office/officeart/2005/8/layout/vList2"/>
    <dgm:cxn modelId="{CDAF9025-474C-44CD-A8B4-79F119FD4F9C}" type="presParOf" srcId="{6B4E7E4F-86F9-427F-AEE9-78B87B688E0C}" destId="{70F4C343-E81D-4111-BBE2-B7DE5F273F60}" srcOrd="3" destOrd="0" presId="urn:microsoft.com/office/officeart/2005/8/layout/vList2"/>
    <dgm:cxn modelId="{1AB4C6D1-04F4-4197-A10E-282F5899FE6D}" type="presParOf" srcId="{6B4E7E4F-86F9-427F-AEE9-78B87B688E0C}" destId="{818A69D6-B78F-4890-B71F-B3BF96516F26}" srcOrd="4" destOrd="0" presId="urn:microsoft.com/office/officeart/2005/8/layout/vList2"/>
    <dgm:cxn modelId="{833118EA-A7D2-41CB-B959-DDA1F7A3CA1A}" type="presParOf" srcId="{6B4E7E4F-86F9-427F-AEE9-78B87B688E0C}" destId="{F80405C5-706E-4F87-8F66-D6768101206D}" srcOrd="5" destOrd="0" presId="urn:microsoft.com/office/officeart/2005/8/layout/vList2"/>
    <dgm:cxn modelId="{D4AAACC3-D4D4-4E55-82DB-2D16AAC5F420}" type="presParOf" srcId="{6B4E7E4F-86F9-427F-AEE9-78B87B688E0C}" destId="{55803AE0-3AD4-4F48-A479-9B1FD774B826}" srcOrd="6" destOrd="0" presId="urn:microsoft.com/office/officeart/2005/8/layout/vList2"/>
    <dgm:cxn modelId="{838E6F80-4267-4F6B-91C0-138877946DD0}" type="presParOf" srcId="{6B4E7E4F-86F9-427F-AEE9-78B87B688E0C}" destId="{F548646C-60F1-41EF-80B0-40B630DA6C80}" srcOrd="7" destOrd="0" presId="urn:microsoft.com/office/officeart/2005/8/layout/vList2"/>
    <dgm:cxn modelId="{7FC3FFE2-2CA4-4EA6-9BBE-3A7DFDAD7EFD}" type="presParOf" srcId="{6B4E7E4F-86F9-427F-AEE9-78B87B688E0C}" destId="{B941190A-3D20-40F9-99CC-146AAB9A2D4A}"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508A24-9560-406F-9C2B-8825A70A2B4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9D85814-0B52-4F83-940F-81C64CD9A9D7}">
      <dgm:prSet/>
      <dgm:spPr/>
      <dgm:t>
        <a:bodyPr/>
        <a:lstStyle/>
        <a:p>
          <a:r>
            <a:rPr lang="en-GB" dirty="0"/>
            <a:t>Going from Oldest to Youngest</a:t>
          </a:r>
          <a:endParaRPr lang="en-US" dirty="0"/>
        </a:p>
      </dgm:t>
    </dgm:pt>
    <dgm:pt modelId="{75B770DB-9BD5-47D2-A4BC-AF3DF33B5E87}" type="parTrans" cxnId="{F1B79ABA-FD5A-490F-B088-AA25602458F7}">
      <dgm:prSet/>
      <dgm:spPr/>
      <dgm:t>
        <a:bodyPr/>
        <a:lstStyle/>
        <a:p>
          <a:endParaRPr lang="en-US"/>
        </a:p>
      </dgm:t>
    </dgm:pt>
    <dgm:pt modelId="{9CFFDCE6-3F97-4FF3-A73C-2904A21D8B43}" type="sibTrans" cxnId="{F1B79ABA-FD5A-490F-B088-AA25602458F7}">
      <dgm:prSet/>
      <dgm:spPr/>
      <dgm:t>
        <a:bodyPr/>
        <a:lstStyle/>
        <a:p>
          <a:endParaRPr lang="en-US"/>
        </a:p>
      </dgm:t>
    </dgm:pt>
    <dgm:pt modelId="{ED5481E9-4DAB-44C6-8EC0-8D5B6597CBC2}">
      <dgm:prSet/>
      <dgm:spPr/>
      <dgm:t>
        <a:bodyPr/>
        <a:lstStyle/>
        <a:p>
          <a:r>
            <a:rPr lang="en-GB" dirty="0"/>
            <a:t>Lots of new information to take in and learn</a:t>
          </a:r>
          <a:endParaRPr lang="en-US" dirty="0"/>
        </a:p>
      </dgm:t>
    </dgm:pt>
    <dgm:pt modelId="{5037551F-2110-476A-88F1-0CC7A23DC850}" type="parTrans" cxnId="{E6CF857E-76E4-446D-BD5F-FDD0289A3100}">
      <dgm:prSet/>
      <dgm:spPr/>
      <dgm:t>
        <a:bodyPr/>
        <a:lstStyle/>
        <a:p>
          <a:endParaRPr lang="en-US"/>
        </a:p>
      </dgm:t>
    </dgm:pt>
    <dgm:pt modelId="{AF5338DC-21A1-4593-8F28-ED6438A50E39}" type="sibTrans" cxnId="{E6CF857E-76E4-446D-BD5F-FDD0289A3100}">
      <dgm:prSet/>
      <dgm:spPr/>
      <dgm:t>
        <a:bodyPr/>
        <a:lstStyle/>
        <a:p>
          <a:endParaRPr lang="en-US"/>
        </a:p>
      </dgm:t>
    </dgm:pt>
    <dgm:pt modelId="{BE055FA1-0506-4745-880F-E2A4296F0B61}">
      <dgm:prSet/>
      <dgm:spPr/>
      <dgm:t>
        <a:bodyPr/>
        <a:lstStyle/>
        <a:p>
          <a:r>
            <a:rPr lang="en-GB" dirty="0"/>
            <a:t>New friendships groups</a:t>
          </a:r>
          <a:endParaRPr lang="en-US" dirty="0"/>
        </a:p>
      </dgm:t>
    </dgm:pt>
    <dgm:pt modelId="{E038707A-3A8C-482B-9F5D-71C5891E1F3B}" type="parTrans" cxnId="{1FAAA459-78EC-4AC9-9E1F-30345B47BD51}">
      <dgm:prSet/>
      <dgm:spPr/>
      <dgm:t>
        <a:bodyPr/>
        <a:lstStyle/>
        <a:p>
          <a:endParaRPr lang="en-US"/>
        </a:p>
      </dgm:t>
    </dgm:pt>
    <dgm:pt modelId="{5B68989F-7A62-47AC-AF4B-801CDAB6EEB5}" type="sibTrans" cxnId="{1FAAA459-78EC-4AC9-9E1F-30345B47BD51}">
      <dgm:prSet/>
      <dgm:spPr/>
      <dgm:t>
        <a:bodyPr/>
        <a:lstStyle/>
        <a:p>
          <a:endParaRPr lang="en-US"/>
        </a:p>
      </dgm:t>
    </dgm:pt>
    <dgm:pt modelId="{1799FE9C-B09A-417E-8531-A8362CD2A6BB}">
      <dgm:prSet/>
      <dgm:spPr/>
      <dgm:t>
        <a:bodyPr/>
        <a:lstStyle/>
        <a:p>
          <a:r>
            <a:rPr lang="en-US" dirty="0"/>
            <a:t>Size of School</a:t>
          </a:r>
        </a:p>
      </dgm:t>
    </dgm:pt>
    <dgm:pt modelId="{2E9505FE-F9CD-4EFF-AD39-BFA057579438}" type="parTrans" cxnId="{EAEE7174-A19C-439B-95D2-9E96FF12D29D}">
      <dgm:prSet/>
      <dgm:spPr/>
      <dgm:t>
        <a:bodyPr/>
        <a:lstStyle/>
        <a:p>
          <a:endParaRPr lang="en-US"/>
        </a:p>
      </dgm:t>
    </dgm:pt>
    <dgm:pt modelId="{4A480AF8-D1FD-4027-8F02-188BB2C64F5F}" type="sibTrans" cxnId="{EAEE7174-A19C-439B-95D2-9E96FF12D29D}">
      <dgm:prSet/>
      <dgm:spPr/>
      <dgm:t>
        <a:bodyPr/>
        <a:lstStyle/>
        <a:p>
          <a:endParaRPr lang="en-US"/>
        </a:p>
      </dgm:t>
    </dgm:pt>
    <dgm:pt modelId="{9B9F6B75-092A-40BD-9DDE-F009A1451752}">
      <dgm:prSet/>
      <dgm:spPr/>
      <dgm:t>
        <a:bodyPr/>
        <a:lstStyle/>
        <a:p>
          <a:r>
            <a:rPr lang="en-US" dirty="0"/>
            <a:t>More Homework</a:t>
          </a:r>
        </a:p>
      </dgm:t>
    </dgm:pt>
    <dgm:pt modelId="{B2928F2C-0740-4E48-BCFA-2B233BBCE9A4}" type="parTrans" cxnId="{6CC346F7-916C-4905-9E58-176280FAB033}">
      <dgm:prSet/>
      <dgm:spPr/>
      <dgm:t>
        <a:bodyPr/>
        <a:lstStyle/>
        <a:p>
          <a:endParaRPr lang="en-US"/>
        </a:p>
      </dgm:t>
    </dgm:pt>
    <dgm:pt modelId="{7DCDFEA0-97F9-4288-94F9-C8330AFA4DCC}" type="sibTrans" cxnId="{6CC346F7-916C-4905-9E58-176280FAB033}">
      <dgm:prSet/>
      <dgm:spPr/>
      <dgm:t>
        <a:bodyPr/>
        <a:lstStyle/>
        <a:p>
          <a:endParaRPr lang="en-US"/>
        </a:p>
      </dgm:t>
    </dgm:pt>
    <dgm:pt modelId="{167629D8-0515-46DE-81EB-08E0BFBCAC66}">
      <dgm:prSet/>
      <dgm:spPr/>
      <dgm:t>
        <a:bodyPr/>
        <a:lstStyle/>
        <a:p>
          <a:r>
            <a:rPr lang="en-US" dirty="0"/>
            <a:t>More travelling </a:t>
          </a:r>
        </a:p>
      </dgm:t>
    </dgm:pt>
    <dgm:pt modelId="{671CC062-DD2B-4648-9CA7-9AB599A1B3A5}" type="parTrans" cxnId="{D8B64C77-B9A2-4E2E-B923-D445AD6E5269}">
      <dgm:prSet/>
      <dgm:spPr/>
      <dgm:t>
        <a:bodyPr/>
        <a:lstStyle/>
        <a:p>
          <a:endParaRPr lang="en-GB"/>
        </a:p>
      </dgm:t>
    </dgm:pt>
    <dgm:pt modelId="{4CCAF390-65BA-4D21-8815-80EF5C779DD2}" type="sibTrans" cxnId="{D8B64C77-B9A2-4E2E-B923-D445AD6E5269}">
      <dgm:prSet/>
      <dgm:spPr/>
      <dgm:t>
        <a:bodyPr/>
        <a:lstStyle/>
        <a:p>
          <a:endParaRPr lang="en-GB"/>
        </a:p>
      </dgm:t>
    </dgm:pt>
    <dgm:pt modelId="{10B96002-F467-46A9-93D7-B8598252EBF9}" type="pres">
      <dgm:prSet presAssocID="{D0508A24-9560-406F-9C2B-8825A70A2B47}" presName="diagram" presStyleCnt="0">
        <dgm:presLayoutVars>
          <dgm:dir/>
          <dgm:resizeHandles val="exact"/>
        </dgm:presLayoutVars>
      </dgm:prSet>
      <dgm:spPr/>
    </dgm:pt>
    <dgm:pt modelId="{FCAAFF4D-F830-4F12-AFFA-48DF427B288F}" type="pres">
      <dgm:prSet presAssocID="{C9D85814-0B52-4F83-940F-81C64CD9A9D7}" presName="node" presStyleLbl="node1" presStyleIdx="0" presStyleCnt="6">
        <dgm:presLayoutVars>
          <dgm:bulletEnabled val="1"/>
        </dgm:presLayoutVars>
      </dgm:prSet>
      <dgm:spPr/>
    </dgm:pt>
    <dgm:pt modelId="{26E74958-FD30-4850-AB42-A2284074EED3}" type="pres">
      <dgm:prSet presAssocID="{9CFFDCE6-3F97-4FF3-A73C-2904A21D8B43}" presName="sibTrans" presStyleCnt="0"/>
      <dgm:spPr/>
    </dgm:pt>
    <dgm:pt modelId="{A1EFB4DA-9D79-433D-9E55-D242AF4ED13B}" type="pres">
      <dgm:prSet presAssocID="{ED5481E9-4DAB-44C6-8EC0-8D5B6597CBC2}" presName="node" presStyleLbl="node1" presStyleIdx="1" presStyleCnt="6">
        <dgm:presLayoutVars>
          <dgm:bulletEnabled val="1"/>
        </dgm:presLayoutVars>
      </dgm:prSet>
      <dgm:spPr/>
    </dgm:pt>
    <dgm:pt modelId="{AEAA7BC7-B95E-416A-8AE4-F41EAD0DA8AB}" type="pres">
      <dgm:prSet presAssocID="{AF5338DC-21A1-4593-8F28-ED6438A50E39}" presName="sibTrans" presStyleCnt="0"/>
      <dgm:spPr/>
    </dgm:pt>
    <dgm:pt modelId="{47CDEA2D-987C-4CB7-A021-54316F9ADC18}" type="pres">
      <dgm:prSet presAssocID="{BE055FA1-0506-4745-880F-E2A4296F0B61}" presName="node" presStyleLbl="node1" presStyleIdx="2" presStyleCnt="6">
        <dgm:presLayoutVars>
          <dgm:bulletEnabled val="1"/>
        </dgm:presLayoutVars>
      </dgm:prSet>
      <dgm:spPr/>
    </dgm:pt>
    <dgm:pt modelId="{3C75B319-061D-424B-AC83-AF2FD5EB3A31}" type="pres">
      <dgm:prSet presAssocID="{5B68989F-7A62-47AC-AF4B-801CDAB6EEB5}" presName="sibTrans" presStyleCnt="0"/>
      <dgm:spPr/>
    </dgm:pt>
    <dgm:pt modelId="{0C195B9C-53A1-456D-9ECD-E48F56475E02}" type="pres">
      <dgm:prSet presAssocID="{1799FE9C-B09A-417E-8531-A8362CD2A6BB}" presName="node" presStyleLbl="node1" presStyleIdx="3" presStyleCnt="6">
        <dgm:presLayoutVars>
          <dgm:bulletEnabled val="1"/>
        </dgm:presLayoutVars>
      </dgm:prSet>
      <dgm:spPr/>
    </dgm:pt>
    <dgm:pt modelId="{260311EC-7FA7-4EEE-AC04-01C323328B58}" type="pres">
      <dgm:prSet presAssocID="{4A480AF8-D1FD-4027-8F02-188BB2C64F5F}" presName="sibTrans" presStyleCnt="0"/>
      <dgm:spPr/>
    </dgm:pt>
    <dgm:pt modelId="{D5B0E79B-EF04-42A1-A088-526593735EFD}" type="pres">
      <dgm:prSet presAssocID="{9B9F6B75-092A-40BD-9DDE-F009A1451752}" presName="node" presStyleLbl="node1" presStyleIdx="4" presStyleCnt="6">
        <dgm:presLayoutVars>
          <dgm:bulletEnabled val="1"/>
        </dgm:presLayoutVars>
      </dgm:prSet>
      <dgm:spPr/>
    </dgm:pt>
    <dgm:pt modelId="{7A9E9A8C-C2B0-4B58-AEE3-C1003D7F7308}" type="pres">
      <dgm:prSet presAssocID="{7DCDFEA0-97F9-4288-94F9-C8330AFA4DCC}" presName="sibTrans" presStyleCnt="0"/>
      <dgm:spPr/>
    </dgm:pt>
    <dgm:pt modelId="{A6432E50-6713-401A-B12A-62C74C40AF61}" type="pres">
      <dgm:prSet presAssocID="{167629D8-0515-46DE-81EB-08E0BFBCAC66}" presName="node" presStyleLbl="node1" presStyleIdx="5" presStyleCnt="6">
        <dgm:presLayoutVars>
          <dgm:bulletEnabled val="1"/>
        </dgm:presLayoutVars>
      </dgm:prSet>
      <dgm:spPr/>
    </dgm:pt>
  </dgm:ptLst>
  <dgm:cxnLst>
    <dgm:cxn modelId="{F777F924-844E-4831-BDF4-474B78DDED8B}" type="presOf" srcId="{D0508A24-9560-406F-9C2B-8825A70A2B47}" destId="{10B96002-F467-46A9-93D7-B8598252EBF9}" srcOrd="0" destOrd="0" presId="urn:microsoft.com/office/officeart/2005/8/layout/default"/>
    <dgm:cxn modelId="{3A0D9732-BC01-4C8D-AB43-C8280A477E88}" type="presOf" srcId="{9B9F6B75-092A-40BD-9DDE-F009A1451752}" destId="{D5B0E79B-EF04-42A1-A088-526593735EFD}" srcOrd="0" destOrd="0" presId="urn:microsoft.com/office/officeart/2005/8/layout/default"/>
    <dgm:cxn modelId="{EAEE7174-A19C-439B-95D2-9E96FF12D29D}" srcId="{D0508A24-9560-406F-9C2B-8825A70A2B47}" destId="{1799FE9C-B09A-417E-8531-A8362CD2A6BB}" srcOrd="3" destOrd="0" parTransId="{2E9505FE-F9CD-4EFF-AD39-BFA057579438}" sibTransId="{4A480AF8-D1FD-4027-8F02-188BB2C64F5F}"/>
    <dgm:cxn modelId="{D8B64C77-B9A2-4E2E-B923-D445AD6E5269}" srcId="{D0508A24-9560-406F-9C2B-8825A70A2B47}" destId="{167629D8-0515-46DE-81EB-08E0BFBCAC66}" srcOrd="5" destOrd="0" parTransId="{671CC062-DD2B-4648-9CA7-9AB599A1B3A5}" sibTransId="{4CCAF390-65BA-4D21-8815-80EF5C779DD2}"/>
    <dgm:cxn modelId="{D8C79A77-37C9-4C24-96F6-E459452FF45C}" type="presOf" srcId="{ED5481E9-4DAB-44C6-8EC0-8D5B6597CBC2}" destId="{A1EFB4DA-9D79-433D-9E55-D242AF4ED13B}" srcOrd="0" destOrd="0" presId="urn:microsoft.com/office/officeart/2005/8/layout/default"/>
    <dgm:cxn modelId="{1FAAA459-78EC-4AC9-9E1F-30345B47BD51}" srcId="{D0508A24-9560-406F-9C2B-8825A70A2B47}" destId="{BE055FA1-0506-4745-880F-E2A4296F0B61}" srcOrd="2" destOrd="0" parTransId="{E038707A-3A8C-482B-9F5D-71C5891E1F3B}" sibTransId="{5B68989F-7A62-47AC-AF4B-801CDAB6EEB5}"/>
    <dgm:cxn modelId="{E6CF857E-76E4-446D-BD5F-FDD0289A3100}" srcId="{D0508A24-9560-406F-9C2B-8825A70A2B47}" destId="{ED5481E9-4DAB-44C6-8EC0-8D5B6597CBC2}" srcOrd="1" destOrd="0" parTransId="{5037551F-2110-476A-88F1-0CC7A23DC850}" sibTransId="{AF5338DC-21A1-4593-8F28-ED6438A50E39}"/>
    <dgm:cxn modelId="{F1B79ABA-FD5A-490F-B088-AA25602458F7}" srcId="{D0508A24-9560-406F-9C2B-8825A70A2B47}" destId="{C9D85814-0B52-4F83-940F-81C64CD9A9D7}" srcOrd="0" destOrd="0" parTransId="{75B770DB-9BD5-47D2-A4BC-AF3DF33B5E87}" sibTransId="{9CFFDCE6-3F97-4FF3-A73C-2904A21D8B43}"/>
    <dgm:cxn modelId="{C06175C1-1D68-4CFA-BA94-1E8D7213F130}" type="presOf" srcId="{1799FE9C-B09A-417E-8531-A8362CD2A6BB}" destId="{0C195B9C-53A1-456D-9ECD-E48F56475E02}" srcOrd="0" destOrd="0" presId="urn:microsoft.com/office/officeart/2005/8/layout/default"/>
    <dgm:cxn modelId="{B82E8ECB-65EF-4251-B0AE-431DC3555990}" type="presOf" srcId="{BE055FA1-0506-4745-880F-E2A4296F0B61}" destId="{47CDEA2D-987C-4CB7-A021-54316F9ADC18}" srcOrd="0" destOrd="0" presId="urn:microsoft.com/office/officeart/2005/8/layout/default"/>
    <dgm:cxn modelId="{75CA19EF-4013-48C3-B1D4-C4FF6EB67DD1}" type="presOf" srcId="{167629D8-0515-46DE-81EB-08E0BFBCAC66}" destId="{A6432E50-6713-401A-B12A-62C74C40AF61}" srcOrd="0" destOrd="0" presId="urn:microsoft.com/office/officeart/2005/8/layout/default"/>
    <dgm:cxn modelId="{C8901EF0-CB82-4C7F-85D0-438E3992BAB8}" type="presOf" srcId="{C9D85814-0B52-4F83-940F-81C64CD9A9D7}" destId="{FCAAFF4D-F830-4F12-AFFA-48DF427B288F}" srcOrd="0" destOrd="0" presId="urn:microsoft.com/office/officeart/2005/8/layout/default"/>
    <dgm:cxn modelId="{6CC346F7-916C-4905-9E58-176280FAB033}" srcId="{D0508A24-9560-406F-9C2B-8825A70A2B47}" destId="{9B9F6B75-092A-40BD-9DDE-F009A1451752}" srcOrd="4" destOrd="0" parTransId="{B2928F2C-0740-4E48-BCFA-2B233BBCE9A4}" sibTransId="{7DCDFEA0-97F9-4288-94F9-C8330AFA4DCC}"/>
    <dgm:cxn modelId="{82B53DB3-9BB8-40D2-B88A-DAD1C317B9EB}" type="presParOf" srcId="{10B96002-F467-46A9-93D7-B8598252EBF9}" destId="{FCAAFF4D-F830-4F12-AFFA-48DF427B288F}" srcOrd="0" destOrd="0" presId="urn:microsoft.com/office/officeart/2005/8/layout/default"/>
    <dgm:cxn modelId="{F0D30D45-B460-405F-9018-A3179B344AA4}" type="presParOf" srcId="{10B96002-F467-46A9-93D7-B8598252EBF9}" destId="{26E74958-FD30-4850-AB42-A2284074EED3}" srcOrd="1" destOrd="0" presId="urn:microsoft.com/office/officeart/2005/8/layout/default"/>
    <dgm:cxn modelId="{7988CF4A-2819-4335-AFBD-9543517A845F}" type="presParOf" srcId="{10B96002-F467-46A9-93D7-B8598252EBF9}" destId="{A1EFB4DA-9D79-433D-9E55-D242AF4ED13B}" srcOrd="2" destOrd="0" presId="urn:microsoft.com/office/officeart/2005/8/layout/default"/>
    <dgm:cxn modelId="{3106E3D5-D6CF-449A-BD16-8FF1270818F3}" type="presParOf" srcId="{10B96002-F467-46A9-93D7-B8598252EBF9}" destId="{AEAA7BC7-B95E-416A-8AE4-F41EAD0DA8AB}" srcOrd="3" destOrd="0" presId="urn:microsoft.com/office/officeart/2005/8/layout/default"/>
    <dgm:cxn modelId="{A956D0F4-17BE-4C02-B3F1-02F3D6D55566}" type="presParOf" srcId="{10B96002-F467-46A9-93D7-B8598252EBF9}" destId="{47CDEA2D-987C-4CB7-A021-54316F9ADC18}" srcOrd="4" destOrd="0" presId="urn:microsoft.com/office/officeart/2005/8/layout/default"/>
    <dgm:cxn modelId="{A1D5AB5E-769C-46F6-8B2B-EECFC888A8F9}" type="presParOf" srcId="{10B96002-F467-46A9-93D7-B8598252EBF9}" destId="{3C75B319-061D-424B-AC83-AF2FD5EB3A31}" srcOrd="5" destOrd="0" presId="urn:microsoft.com/office/officeart/2005/8/layout/default"/>
    <dgm:cxn modelId="{969C04E5-3574-4D51-A5BC-314EA69D3887}" type="presParOf" srcId="{10B96002-F467-46A9-93D7-B8598252EBF9}" destId="{0C195B9C-53A1-456D-9ECD-E48F56475E02}" srcOrd="6" destOrd="0" presId="urn:microsoft.com/office/officeart/2005/8/layout/default"/>
    <dgm:cxn modelId="{265BF2A6-AF2C-45C8-AEDD-D0765147543B}" type="presParOf" srcId="{10B96002-F467-46A9-93D7-B8598252EBF9}" destId="{260311EC-7FA7-4EEE-AC04-01C323328B58}" srcOrd="7" destOrd="0" presId="urn:microsoft.com/office/officeart/2005/8/layout/default"/>
    <dgm:cxn modelId="{73878B3B-D938-4E54-B23D-ABB3B1BFBFFF}" type="presParOf" srcId="{10B96002-F467-46A9-93D7-B8598252EBF9}" destId="{D5B0E79B-EF04-42A1-A088-526593735EFD}" srcOrd="8" destOrd="0" presId="urn:microsoft.com/office/officeart/2005/8/layout/default"/>
    <dgm:cxn modelId="{4A63DE3E-0410-413C-A697-61BA0F2B34BB}" type="presParOf" srcId="{10B96002-F467-46A9-93D7-B8598252EBF9}" destId="{7A9E9A8C-C2B0-4B58-AEE3-C1003D7F7308}" srcOrd="9" destOrd="0" presId="urn:microsoft.com/office/officeart/2005/8/layout/default"/>
    <dgm:cxn modelId="{6A753135-C82A-45F0-B86D-12C0373000ED}" type="presParOf" srcId="{10B96002-F467-46A9-93D7-B8598252EBF9}" destId="{A6432E50-6713-401A-B12A-62C74C40AF61}"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07D516-BF9A-4A4F-9F3D-985CA4A15BC7}"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CA9C4691-C048-4B9D-8823-B77D7FF3788E}">
      <dgm:prSet custT="1"/>
      <dgm:spPr/>
      <dgm:t>
        <a:bodyPr/>
        <a:lstStyle/>
        <a:p>
          <a:r>
            <a:rPr lang="en-GB" sz="1600" dirty="0">
              <a:latin typeface="Cavolini" panose="03000502040302020204" pitchFamily="66" charset="0"/>
              <a:cs typeface="Cavolini" panose="03000502040302020204" pitchFamily="66" charset="0"/>
            </a:rPr>
            <a:t>Not being in a class with their friends</a:t>
          </a:r>
          <a:endParaRPr lang="en-US" sz="1600" dirty="0">
            <a:latin typeface="Cavolini" panose="03000502040302020204" pitchFamily="66" charset="0"/>
            <a:cs typeface="Cavolini" panose="03000502040302020204" pitchFamily="66" charset="0"/>
          </a:endParaRPr>
        </a:p>
      </dgm:t>
    </dgm:pt>
    <dgm:pt modelId="{4055746E-77FE-4F61-A7CA-32F70879A8D8}" type="parTrans" cxnId="{C122ED3F-4103-49FB-AC57-FA4F2B3E3C60}">
      <dgm:prSet/>
      <dgm:spPr/>
      <dgm:t>
        <a:bodyPr/>
        <a:lstStyle/>
        <a:p>
          <a:endParaRPr lang="en-US"/>
        </a:p>
      </dgm:t>
    </dgm:pt>
    <dgm:pt modelId="{F9A63722-0229-493D-A7AE-84AF0CA1FEDF}" type="sibTrans" cxnId="{C122ED3F-4103-49FB-AC57-FA4F2B3E3C60}">
      <dgm:prSet/>
      <dgm:spPr/>
      <dgm:t>
        <a:bodyPr/>
        <a:lstStyle/>
        <a:p>
          <a:endParaRPr lang="en-US"/>
        </a:p>
      </dgm:t>
    </dgm:pt>
    <dgm:pt modelId="{FEFAF944-8F1C-4EB4-BE90-6EDB9DEDA2AF}">
      <dgm:prSet custT="1"/>
      <dgm:spPr/>
      <dgm:t>
        <a:bodyPr/>
        <a:lstStyle/>
        <a:p>
          <a:r>
            <a:rPr lang="en-GB" sz="1600" dirty="0">
              <a:latin typeface="Cavolini" panose="03000502040302020204" pitchFamily="66" charset="0"/>
              <a:cs typeface="Cavolini" panose="03000502040302020204" pitchFamily="66" charset="0"/>
            </a:rPr>
            <a:t>Getting lost, being late to class</a:t>
          </a:r>
          <a:endParaRPr lang="en-US" sz="1600" dirty="0">
            <a:latin typeface="Cavolini" panose="03000502040302020204" pitchFamily="66" charset="0"/>
            <a:cs typeface="Cavolini" panose="03000502040302020204" pitchFamily="66" charset="0"/>
          </a:endParaRPr>
        </a:p>
      </dgm:t>
    </dgm:pt>
    <dgm:pt modelId="{E1F955C3-7675-4D2A-9D9B-E847CBAF4E39}" type="parTrans" cxnId="{3BB76333-2393-4DB3-B988-CEAEA0EC0F9D}">
      <dgm:prSet/>
      <dgm:spPr/>
      <dgm:t>
        <a:bodyPr/>
        <a:lstStyle/>
        <a:p>
          <a:endParaRPr lang="en-US"/>
        </a:p>
      </dgm:t>
    </dgm:pt>
    <dgm:pt modelId="{E0C52731-DAD1-4142-9278-0E1F3C58F059}" type="sibTrans" cxnId="{3BB76333-2393-4DB3-B988-CEAEA0EC0F9D}">
      <dgm:prSet/>
      <dgm:spPr/>
      <dgm:t>
        <a:bodyPr/>
        <a:lstStyle/>
        <a:p>
          <a:endParaRPr lang="en-US"/>
        </a:p>
      </dgm:t>
    </dgm:pt>
    <dgm:pt modelId="{BB5B1FAF-66F3-486E-98E4-C35A73062873}">
      <dgm:prSet custT="1"/>
      <dgm:spPr/>
      <dgm:t>
        <a:bodyPr/>
        <a:lstStyle/>
        <a:p>
          <a:r>
            <a:rPr lang="en-GB" sz="1600" dirty="0">
              <a:latin typeface="Cavolini" panose="03000502040302020204" pitchFamily="66" charset="0"/>
              <a:cs typeface="Cavolini" panose="03000502040302020204" pitchFamily="66" charset="0"/>
            </a:rPr>
            <a:t>Being isolated, not making friends</a:t>
          </a:r>
          <a:endParaRPr lang="en-US" sz="1600" dirty="0">
            <a:latin typeface="Cavolini" panose="03000502040302020204" pitchFamily="66" charset="0"/>
            <a:cs typeface="Cavolini" panose="03000502040302020204" pitchFamily="66" charset="0"/>
          </a:endParaRPr>
        </a:p>
      </dgm:t>
    </dgm:pt>
    <dgm:pt modelId="{7F9E5D62-08EC-416C-B726-A998B7C0B6B7}" type="parTrans" cxnId="{4F49194B-CA91-475E-9E80-7E11927129BE}">
      <dgm:prSet/>
      <dgm:spPr/>
      <dgm:t>
        <a:bodyPr/>
        <a:lstStyle/>
        <a:p>
          <a:endParaRPr lang="en-US"/>
        </a:p>
      </dgm:t>
    </dgm:pt>
    <dgm:pt modelId="{66214072-EEB5-45CE-952B-51E65FC36677}" type="sibTrans" cxnId="{4F49194B-CA91-475E-9E80-7E11927129BE}">
      <dgm:prSet/>
      <dgm:spPr/>
      <dgm:t>
        <a:bodyPr/>
        <a:lstStyle/>
        <a:p>
          <a:endParaRPr lang="en-US"/>
        </a:p>
      </dgm:t>
    </dgm:pt>
    <dgm:pt modelId="{48AA58CF-E550-4249-B887-BB637466F41E}">
      <dgm:prSet custT="1"/>
      <dgm:spPr/>
      <dgm:t>
        <a:bodyPr/>
        <a:lstStyle/>
        <a:p>
          <a:r>
            <a:rPr lang="en-GB" sz="1600">
              <a:latin typeface="Cavolini" panose="03000502040302020204" pitchFamily="66" charset="0"/>
              <a:cs typeface="Cavolini" panose="03000502040302020204" pitchFamily="66" charset="0"/>
            </a:rPr>
            <a:t>Harder Homework</a:t>
          </a:r>
          <a:endParaRPr lang="en-US" sz="1600">
            <a:latin typeface="Cavolini" panose="03000502040302020204" pitchFamily="66" charset="0"/>
            <a:cs typeface="Cavolini" panose="03000502040302020204" pitchFamily="66" charset="0"/>
          </a:endParaRPr>
        </a:p>
      </dgm:t>
    </dgm:pt>
    <dgm:pt modelId="{3EA727B4-ACAF-4CD0-8BF5-BAA0DD79C5DC}" type="parTrans" cxnId="{791B5DE3-32BC-4784-829E-5E4218DB0A80}">
      <dgm:prSet/>
      <dgm:spPr/>
      <dgm:t>
        <a:bodyPr/>
        <a:lstStyle/>
        <a:p>
          <a:endParaRPr lang="en-US"/>
        </a:p>
      </dgm:t>
    </dgm:pt>
    <dgm:pt modelId="{457A5371-7151-45CC-9E5A-954F9ADEC285}" type="sibTrans" cxnId="{791B5DE3-32BC-4784-829E-5E4218DB0A80}">
      <dgm:prSet/>
      <dgm:spPr/>
      <dgm:t>
        <a:bodyPr/>
        <a:lstStyle/>
        <a:p>
          <a:endParaRPr lang="en-US"/>
        </a:p>
      </dgm:t>
    </dgm:pt>
    <dgm:pt modelId="{75D06B6C-A9EA-4197-B8FB-A372CB6B188D}">
      <dgm:prSet custT="1"/>
      <dgm:spPr/>
      <dgm:t>
        <a:bodyPr/>
        <a:lstStyle/>
        <a:p>
          <a:r>
            <a:rPr lang="en-GB" sz="1600" dirty="0">
              <a:latin typeface="Cavolini" panose="03000502040302020204" pitchFamily="66" charset="0"/>
              <a:cs typeface="Cavolini" panose="03000502040302020204" pitchFamily="66" charset="0"/>
            </a:rPr>
            <a:t>Detention</a:t>
          </a:r>
          <a:endParaRPr lang="en-US" sz="1600" dirty="0">
            <a:latin typeface="Cavolini" panose="03000502040302020204" pitchFamily="66" charset="0"/>
            <a:cs typeface="Cavolini" panose="03000502040302020204" pitchFamily="66" charset="0"/>
          </a:endParaRPr>
        </a:p>
      </dgm:t>
    </dgm:pt>
    <dgm:pt modelId="{BAD378AF-F48A-424B-8ECE-F3F250D4203E}" type="parTrans" cxnId="{F66DEAE5-CFA8-4C59-8133-77713512C9E0}">
      <dgm:prSet/>
      <dgm:spPr/>
      <dgm:t>
        <a:bodyPr/>
        <a:lstStyle/>
        <a:p>
          <a:endParaRPr lang="en-US"/>
        </a:p>
      </dgm:t>
    </dgm:pt>
    <dgm:pt modelId="{ABCAF968-0122-4B00-9C89-1C843257319E}" type="sibTrans" cxnId="{F66DEAE5-CFA8-4C59-8133-77713512C9E0}">
      <dgm:prSet/>
      <dgm:spPr/>
      <dgm:t>
        <a:bodyPr/>
        <a:lstStyle/>
        <a:p>
          <a:endParaRPr lang="en-US"/>
        </a:p>
      </dgm:t>
    </dgm:pt>
    <dgm:pt modelId="{EC39C733-8685-409B-B77A-1289D454F2E9}">
      <dgm:prSet custT="1"/>
      <dgm:spPr/>
      <dgm:t>
        <a:bodyPr/>
        <a:lstStyle/>
        <a:p>
          <a:r>
            <a:rPr lang="en-GB" sz="1600" dirty="0">
              <a:latin typeface="Cavolini" panose="03000502040302020204" pitchFamily="66" charset="0"/>
              <a:cs typeface="Cavolini" panose="03000502040302020204" pitchFamily="66" charset="0"/>
            </a:rPr>
            <a:t>Being Bullied</a:t>
          </a:r>
          <a:endParaRPr lang="en-US" sz="1600" dirty="0">
            <a:latin typeface="Cavolini" panose="03000502040302020204" pitchFamily="66" charset="0"/>
            <a:cs typeface="Cavolini" panose="03000502040302020204" pitchFamily="66" charset="0"/>
          </a:endParaRPr>
        </a:p>
      </dgm:t>
    </dgm:pt>
    <dgm:pt modelId="{63F50B49-4674-4310-A4FC-FC577DFA6ED1}" type="parTrans" cxnId="{65DE83A7-0047-4CDB-9181-1997382DD547}">
      <dgm:prSet/>
      <dgm:spPr/>
      <dgm:t>
        <a:bodyPr/>
        <a:lstStyle/>
        <a:p>
          <a:endParaRPr lang="en-US"/>
        </a:p>
      </dgm:t>
    </dgm:pt>
    <dgm:pt modelId="{1997BA26-0F3D-471B-AED1-CAA0ED20D6CD}" type="sibTrans" cxnId="{65DE83A7-0047-4CDB-9181-1997382DD547}">
      <dgm:prSet/>
      <dgm:spPr/>
      <dgm:t>
        <a:bodyPr/>
        <a:lstStyle/>
        <a:p>
          <a:endParaRPr lang="en-US"/>
        </a:p>
      </dgm:t>
    </dgm:pt>
    <dgm:pt modelId="{1FF44D67-5B54-4B4E-8954-C79675268003}">
      <dgm:prSet custT="1"/>
      <dgm:spPr/>
      <dgm:t>
        <a:bodyPr/>
        <a:lstStyle/>
        <a:p>
          <a:r>
            <a:rPr lang="en-GB" sz="1600" dirty="0">
              <a:latin typeface="Cavolini" panose="03000502040302020204" pitchFamily="66" charset="0"/>
              <a:cs typeface="Cavolini" panose="03000502040302020204" pitchFamily="66" charset="0"/>
            </a:rPr>
            <a:t>Not fitting in, what people think of me</a:t>
          </a:r>
          <a:endParaRPr lang="en-US" sz="1600" dirty="0">
            <a:latin typeface="Cavolini" panose="03000502040302020204" pitchFamily="66" charset="0"/>
            <a:cs typeface="Cavolini" panose="03000502040302020204" pitchFamily="66" charset="0"/>
          </a:endParaRPr>
        </a:p>
      </dgm:t>
    </dgm:pt>
    <dgm:pt modelId="{B362B245-5476-4D90-B892-45185359FB8F}" type="parTrans" cxnId="{700F3C62-6AB4-4399-8AF3-534ED3BB32B0}">
      <dgm:prSet/>
      <dgm:spPr/>
      <dgm:t>
        <a:bodyPr/>
        <a:lstStyle/>
        <a:p>
          <a:endParaRPr lang="en-US"/>
        </a:p>
      </dgm:t>
    </dgm:pt>
    <dgm:pt modelId="{42AD1208-9802-4C71-AAC4-AD46CD4732FD}" type="sibTrans" cxnId="{700F3C62-6AB4-4399-8AF3-534ED3BB32B0}">
      <dgm:prSet/>
      <dgm:spPr/>
      <dgm:t>
        <a:bodyPr/>
        <a:lstStyle/>
        <a:p>
          <a:endParaRPr lang="en-US"/>
        </a:p>
      </dgm:t>
    </dgm:pt>
    <dgm:pt modelId="{3BD64E47-180C-4221-B7D3-7327166AE11C}">
      <dgm:prSet custT="1"/>
      <dgm:spPr/>
      <dgm:t>
        <a:bodyPr/>
        <a:lstStyle/>
        <a:p>
          <a:r>
            <a:rPr lang="en-GB" sz="1600" dirty="0">
              <a:latin typeface="Cavolini" panose="03000502040302020204" pitchFamily="66" charset="0"/>
              <a:cs typeface="Cavolini" panose="03000502040302020204" pitchFamily="66" charset="0"/>
            </a:rPr>
            <a:t>Meeting new teachers. Too many teachers</a:t>
          </a:r>
          <a:endParaRPr lang="en-US" sz="1600" dirty="0">
            <a:latin typeface="Cavolini" panose="03000502040302020204" pitchFamily="66" charset="0"/>
            <a:cs typeface="Cavolini" panose="03000502040302020204" pitchFamily="66" charset="0"/>
          </a:endParaRPr>
        </a:p>
      </dgm:t>
    </dgm:pt>
    <dgm:pt modelId="{3857FB7B-EA8B-4809-9AC3-9B5B0E7F3D1C}" type="parTrans" cxnId="{0FFF9353-12D6-438E-9101-EA807BA2CEE4}">
      <dgm:prSet/>
      <dgm:spPr/>
      <dgm:t>
        <a:bodyPr/>
        <a:lstStyle/>
        <a:p>
          <a:endParaRPr lang="en-US"/>
        </a:p>
      </dgm:t>
    </dgm:pt>
    <dgm:pt modelId="{27929D5F-8B68-4BC5-9BCE-5B296F11CE18}" type="sibTrans" cxnId="{0FFF9353-12D6-438E-9101-EA807BA2CEE4}">
      <dgm:prSet/>
      <dgm:spPr/>
      <dgm:t>
        <a:bodyPr/>
        <a:lstStyle/>
        <a:p>
          <a:endParaRPr lang="en-US"/>
        </a:p>
      </dgm:t>
    </dgm:pt>
    <dgm:pt modelId="{CB703DE0-58A7-4D18-A714-E53A7BA6C82B}" type="pres">
      <dgm:prSet presAssocID="{8307D516-BF9A-4A4F-9F3D-985CA4A15BC7}" presName="diagram" presStyleCnt="0">
        <dgm:presLayoutVars>
          <dgm:dir/>
          <dgm:resizeHandles val="exact"/>
        </dgm:presLayoutVars>
      </dgm:prSet>
      <dgm:spPr/>
    </dgm:pt>
    <dgm:pt modelId="{067112C5-C0FF-4A5C-B9AF-D3DDF1CF05C0}" type="pres">
      <dgm:prSet presAssocID="{CA9C4691-C048-4B9D-8823-B77D7FF3788E}" presName="node" presStyleLbl="node1" presStyleIdx="0" presStyleCnt="8">
        <dgm:presLayoutVars>
          <dgm:bulletEnabled val="1"/>
        </dgm:presLayoutVars>
      </dgm:prSet>
      <dgm:spPr/>
    </dgm:pt>
    <dgm:pt modelId="{FBD0E065-39EE-4C96-9981-4004CE2AD9E0}" type="pres">
      <dgm:prSet presAssocID="{F9A63722-0229-493D-A7AE-84AF0CA1FEDF}" presName="sibTrans" presStyleCnt="0"/>
      <dgm:spPr/>
    </dgm:pt>
    <dgm:pt modelId="{718D6B55-1120-45D3-B672-B80727CA0748}" type="pres">
      <dgm:prSet presAssocID="{FEFAF944-8F1C-4EB4-BE90-6EDB9DEDA2AF}" presName="node" presStyleLbl="node1" presStyleIdx="1" presStyleCnt="8">
        <dgm:presLayoutVars>
          <dgm:bulletEnabled val="1"/>
        </dgm:presLayoutVars>
      </dgm:prSet>
      <dgm:spPr/>
    </dgm:pt>
    <dgm:pt modelId="{CD474CCA-C8BA-4E45-AC63-7503350A4B1D}" type="pres">
      <dgm:prSet presAssocID="{E0C52731-DAD1-4142-9278-0E1F3C58F059}" presName="sibTrans" presStyleCnt="0"/>
      <dgm:spPr/>
    </dgm:pt>
    <dgm:pt modelId="{1028E737-3A7D-4E54-B875-ED5B56D70501}" type="pres">
      <dgm:prSet presAssocID="{BB5B1FAF-66F3-486E-98E4-C35A73062873}" presName="node" presStyleLbl="node1" presStyleIdx="2" presStyleCnt="8">
        <dgm:presLayoutVars>
          <dgm:bulletEnabled val="1"/>
        </dgm:presLayoutVars>
      </dgm:prSet>
      <dgm:spPr/>
    </dgm:pt>
    <dgm:pt modelId="{5BFC46EF-FB43-457D-8F07-DCBB2C1D46B4}" type="pres">
      <dgm:prSet presAssocID="{66214072-EEB5-45CE-952B-51E65FC36677}" presName="sibTrans" presStyleCnt="0"/>
      <dgm:spPr/>
    </dgm:pt>
    <dgm:pt modelId="{6A62DCBF-C2AE-48F1-9919-585497569CB3}" type="pres">
      <dgm:prSet presAssocID="{48AA58CF-E550-4249-B887-BB637466F41E}" presName="node" presStyleLbl="node1" presStyleIdx="3" presStyleCnt="8">
        <dgm:presLayoutVars>
          <dgm:bulletEnabled val="1"/>
        </dgm:presLayoutVars>
      </dgm:prSet>
      <dgm:spPr/>
    </dgm:pt>
    <dgm:pt modelId="{C5FF43E4-2E37-419C-B7F7-8D185710ED89}" type="pres">
      <dgm:prSet presAssocID="{457A5371-7151-45CC-9E5A-954F9ADEC285}" presName="sibTrans" presStyleCnt="0"/>
      <dgm:spPr/>
    </dgm:pt>
    <dgm:pt modelId="{BE5D2D88-B320-4E38-8265-BB2B446974E6}" type="pres">
      <dgm:prSet presAssocID="{75D06B6C-A9EA-4197-B8FB-A372CB6B188D}" presName="node" presStyleLbl="node1" presStyleIdx="4" presStyleCnt="8">
        <dgm:presLayoutVars>
          <dgm:bulletEnabled val="1"/>
        </dgm:presLayoutVars>
      </dgm:prSet>
      <dgm:spPr/>
    </dgm:pt>
    <dgm:pt modelId="{3E458C2A-2FD2-441F-B31B-F698205A8890}" type="pres">
      <dgm:prSet presAssocID="{ABCAF968-0122-4B00-9C89-1C843257319E}" presName="sibTrans" presStyleCnt="0"/>
      <dgm:spPr/>
    </dgm:pt>
    <dgm:pt modelId="{0C1406FC-7221-435D-9B55-15855A67EAE5}" type="pres">
      <dgm:prSet presAssocID="{EC39C733-8685-409B-B77A-1289D454F2E9}" presName="node" presStyleLbl="node1" presStyleIdx="5" presStyleCnt="8">
        <dgm:presLayoutVars>
          <dgm:bulletEnabled val="1"/>
        </dgm:presLayoutVars>
      </dgm:prSet>
      <dgm:spPr/>
    </dgm:pt>
    <dgm:pt modelId="{66526B0F-0B41-455B-8C08-DC976E008496}" type="pres">
      <dgm:prSet presAssocID="{1997BA26-0F3D-471B-AED1-CAA0ED20D6CD}" presName="sibTrans" presStyleCnt="0"/>
      <dgm:spPr/>
    </dgm:pt>
    <dgm:pt modelId="{0C23D6CD-BE09-4A5E-91D8-B6C5F2A3AF42}" type="pres">
      <dgm:prSet presAssocID="{1FF44D67-5B54-4B4E-8954-C79675268003}" presName="node" presStyleLbl="node1" presStyleIdx="6" presStyleCnt="8">
        <dgm:presLayoutVars>
          <dgm:bulletEnabled val="1"/>
        </dgm:presLayoutVars>
      </dgm:prSet>
      <dgm:spPr/>
    </dgm:pt>
    <dgm:pt modelId="{A603F557-B38F-46FC-BB42-9FADE36D7AEA}" type="pres">
      <dgm:prSet presAssocID="{42AD1208-9802-4C71-AAC4-AD46CD4732FD}" presName="sibTrans" presStyleCnt="0"/>
      <dgm:spPr/>
    </dgm:pt>
    <dgm:pt modelId="{018592B6-4D44-486A-B3BC-7C656FA97EA1}" type="pres">
      <dgm:prSet presAssocID="{3BD64E47-180C-4221-B7D3-7327166AE11C}" presName="node" presStyleLbl="node1" presStyleIdx="7" presStyleCnt="8">
        <dgm:presLayoutVars>
          <dgm:bulletEnabled val="1"/>
        </dgm:presLayoutVars>
      </dgm:prSet>
      <dgm:spPr/>
    </dgm:pt>
  </dgm:ptLst>
  <dgm:cxnLst>
    <dgm:cxn modelId="{D93CFA29-AC49-4ECE-AA8B-724E3943BD5B}" type="presOf" srcId="{75D06B6C-A9EA-4197-B8FB-A372CB6B188D}" destId="{BE5D2D88-B320-4E38-8265-BB2B446974E6}" srcOrd="0" destOrd="0" presId="urn:microsoft.com/office/officeart/2005/8/layout/default"/>
    <dgm:cxn modelId="{FF279C2B-1A30-46C0-AE82-E95E92566387}" type="presOf" srcId="{1FF44D67-5B54-4B4E-8954-C79675268003}" destId="{0C23D6CD-BE09-4A5E-91D8-B6C5F2A3AF42}" srcOrd="0" destOrd="0" presId="urn:microsoft.com/office/officeart/2005/8/layout/default"/>
    <dgm:cxn modelId="{FE5EC32E-4593-4C42-B1C6-39F9E7AF383B}" type="presOf" srcId="{48AA58CF-E550-4249-B887-BB637466F41E}" destId="{6A62DCBF-C2AE-48F1-9919-585497569CB3}" srcOrd="0" destOrd="0" presId="urn:microsoft.com/office/officeart/2005/8/layout/default"/>
    <dgm:cxn modelId="{3BB76333-2393-4DB3-B988-CEAEA0EC0F9D}" srcId="{8307D516-BF9A-4A4F-9F3D-985CA4A15BC7}" destId="{FEFAF944-8F1C-4EB4-BE90-6EDB9DEDA2AF}" srcOrd="1" destOrd="0" parTransId="{E1F955C3-7675-4D2A-9D9B-E847CBAF4E39}" sibTransId="{E0C52731-DAD1-4142-9278-0E1F3C58F059}"/>
    <dgm:cxn modelId="{C122ED3F-4103-49FB-AC57-FA4F2B3E3C60}" srcId="{8307D516-BF9A-4A4F-9F3D-985CA4A15BC7}" destId="{CA9C4691-C048-4B9D-8823-B77D7FF3788E}" srcOrd="0" destOrd="0" parTransId="{4055746E-77FE-4F61-A7CA-32F70879A8D8}" sibTransId="{F9A63722-0229-493D-A7AE-84AF0CA1FEDF}"/>
    <dgm:cxn modelId="{700F3C62-6AB4-4399-8AF3-534ED3BB32B0}" srcId="{8307D516-BF9A-4A4F-9F3D-985CA4A15BC7}" destId="{1FF44D67-5B54-4B4E-8954-C79675268003}" srcOrd="6" destOrd="0" parTransId="{B362B245-5476-4D90-B892-45185359FB8F}" sibTransId="{42AD1208-9802-4C71-AAC4-AD46CD4732FD}"/>
    <dgm:cxn modelId="{22DD9365-D1FB-46CA-BB02-68920AE39099}" type="presOf" srcId="{CA9C4691-C048-4B9D-8823-B77D7FF3788E}" destId="{067112C5-C0FF-4A5C-B9AF-D3DDF1CF05C0}" srcOrd="0" destOrd="0" presId="urn:microsoft.com/office/officeart/2005/8/layout/default"/>
    <dgm:cxn modelId="{76DDB96A-2AD3-4EA9-84DE-B76EC78BBC84}" type="presOf" srcId="{EC39C733-8685-409B-B77A-1289D454F2E9}" destId="{0C1406FC-7221-435D-9B55-15855A67EAE5}" srcOrd="0" destOrd="0" presId="urn:microsoft.com/office/officeart/2005/8/layout/default"/>
    <dgm:cxn modelId="{4F49194B-CA91-475E-9E80-7E11927129BE}" srcId="{8307D516-BF9A-4A4F-9F3D-985CA4A15BC7}" destId="{BB5B1FAF-66F3-486E-98E4-C35A73062873}" srcOrd="2" destOrd="0" parTransId="{7F9E5D62-08EC-416C-B726-A998B7C0B6B7}" sibTransId="{66214072-EEB5-45CE-952B-51E65FC36677}"/>
    <dgm:cxn modelId="{2617A96C-5B62-4CC4-B9C1-E8D39FA80B72}" type="presOf" srcId="{8307D516-BF9A-4A4F-9F3D-985CA4A15BC7}" destId="{CB703DE0-58A7-4D18-A714-E53A7BA6C82B}" srcOrd="0" destOrd="0" presId="urn:microsoft.com/office/officeart/2005/8/layout/default"/>
    <dgm:cxn modelId="{0FFF9353-12D6-438E-9101-EA807BA2CEE4}" srcId="{8307D516-BF9A-4A4F-9F3D-985CA4A15BC7}" destId="{3BD64E47-180C-4221-B7D3-7327166AE11C}" srcOrd="7" destOrd="0" parTransId="{3857FB7B-EA8B-4809-9AC3-9B5B0E7F3D1C}" sibTransId="{27929D5F-8B68-4BC5-9BCE-5B296F11CE18}"/>
    <dgm:cxn modelId="{6E50B98F-E814-4499-9205-627F70887B3A}" type="presOf" srcId="{FEFAF944-8F1C-4EB4-BE90-6EDB9DEDA2AF}" destId="{718D6B55-1120-45D3-B672-B80727CA0748}" srcOrd="0" destOrd="0" presId="urn:microsoft.com/office/officeart/2005/8/layout/default"/>
    <dgm:cxn modelId="{65DE83A7-0047-4CDB-9181-1997382DD547}" srcId="{8307D516-BF9A-4A4F-9F3D-985CA4A15BC7}" destId="{EC39C733-8685-409B-B77A-1289D454F2E9}" srcOrd="5" destOrd="0" parTransId="{63F50B49-4674-4310-A4FC-FC577DFA6ED1}" sibTransId="{1997BA26-0F3D-471B-AED1-CAA0ED20D6CD}"/>
    <dgm:cxn modelId="{1CDE62B2-0407-4BFD-9EBA-A76D9A08F6C5}" type="presOf" srcId="{BB5B1FAF-66F3-486E-98E4-C35A73062873}" destId="{1028E737-3A7D-4E54-B875-ED5B56D70501}" srcOrd="0" destOrd="0" presId="urn:microsoft.com/office/officeart/2005/8/layout/default"/>
    <dgm:cxn modelId="{0632E5D5-61DB-48B6-B6CA-108836B585E2}" type="presOf" srcId="{3BD64E47-180C-4221-B7D3-7327166AE11C}" destId="{018592B6-4D44-486A-B3BC-7C656FA97EA1}" srcOrd="0" destOrd="0" presId="urn:microsoft.com/office/officeart/2005/8/layout/default"/>
    <dgm:cxn modelId="{791B5DE3-32BC-4784-829E-5E4218DB0A80}" srcId="{8307D516-BF9A-4A4F-9F3D-985CA4A15BC7}" destId="{48AA58CF-E550-4249-B887-BB637466F41E}" srcOrd="3" destOrd="0" parTransId="{3EA727B4-ACAF-4CD0-8BF5-BAA0DD79C5DC}" sibTransId="{457A5371-7151-45CC-9E5A-954F9ADEC285}"/>
    <dgm:cxn modelId="{F66DEAE5-CFA8-4C59-8133-77713512C9E0}" srcId="{8307D516-BF9A-4A4F-9F3D-985CA4A15BC7}" destId="{75D06B6C-A9EA-4197-B8FB-A372CB6B188D}" srcOrd="4" destOrd="0" parTransId="{BAD378AF-F48A-424B-8ECE-F3F250D4203E}" sibTransId="{ABCAF968-0122-4B00-9C89-1C843257319E}"/>
    <dgm:cxn modelId="{310B4C86-AB69-479E-97E7-D3F6A6AB51A9}" type="presParOf" srcId="{CB703DE0-58A7-4D18-A714-E53A7BA6C82B}" destId="{067112C5-C0FF-4A5C-B9AF-D3DDF1CF05C0}" srcOrd="0" destOrd="0" presId="urn:microsoft.com/office/officeart/2005/8/layout/default"/>
    <dgm:cxn modelId="{29877E2B-CA35-414C-A301-08E7235E452E}" type="presParOf" srcId="{CB703DE0-58A7-4D18-A714-E53A7BA6C82B}" destId="{FBD0E065-39EE-4C96-9981-4004CE2AD9E0}" srcOrd="1" destOrd="0" presId="urn:microsoft.com/office/officeart/2005/8/layout/default"/>
    <dgm:cxn modelId="{0D315313-E19B-4662-8945-AD693960F689}" type="presParOf" srcId="{CB703DE0-58A7-4D18-A714-E53A7BA6C82B}" destId="{718D6B55-1120-45D3-B672-B80727CA0748}" srcOrd="2" destOrd="0" presId="urn:microsoft.com/office/officeart/2005/8/layout/default"/>
    <dgm:cxn modelId="{C472487A-F35A-4E5D-A41E-8E7DCF1E1ECA}" type="presParOf" srcId="{CB703DE0-58A7-4D18-A714-E53A7BA6C82B}" destId="{CD474CCA-C8BA-4E45-AC63-7503350A4B1D}" srcOrd="3" destOrd="0" presId="urn:microsoft.com/office/officeart/2005/8/layout/default"/>
    <dgm:cxn modelId="{CDA2FB3C-2E19-4EDF-BEB4-F204526F84F8}" type="presParOf" srcId="{CB703DE0-58A7-4D18-A714-E53A7BA6C82B}" destId="{1028E737-3A7D-4E54-B875-ED5B56D70501}" srcOrd="4" destOrd="0" presId="urn:microsoft.com/office/officeart/2005/8/layout/default"/>
    <dgm:cxn modelId="{729CF88E-0916-492B-BA82-B0BB41B60A3D}" type="presParOf" srcId="{CB703DE0-58A7-4D18-A714-E53A7BA6C82B}" destId="{5BFC46EF-FB43-457D-8F07-DCBB2C1D46B4}" srcOrd="5" destOrd="0" presId="urn:microsoft.com/office/officeart/2005/8/layout/default"/>
    <dgm:cxn modelId="{DA76EC77-45BF-41B8-9F87-6DAD3F0AF7A0}" type="presParOf" srcId="{CB703DE0-58A7-4D18-A714-E53A7BA6C82B}" destId="{6A62DCBF-C2AE-48F1-9919-585497569CB3}" srcOrd="6" destOrd="0" presId="urn:microsoft.com/office/officeart/2005/8/layout/default"/>
    <dgm:cxn modelId="{9887A3F5-CDD1-4ECB-9E27-0BC7F6DC31C1}" type="presParOf" srcId="{CB703DE0-58A7-4D18-A714-E53A7BA6C82B}" destId="{C5FF43E4-2E37-419C-B7F7-8D185710ED89}" srcOrd="7" destOrd="0" presId="urn:microsoft.com/office/officeart/2005/8/layout/default"/>
    <dgm:cxn modelId="{C36A399B-7810-4CCD-A66D-C3619B152BA4}" type="presParOf" srcId="{CB703DE0-58A7-4D18-A714-E53A7BA6C82B}" destId="{BE5D2D88-B320-4E38-8265-BB2B446974E6}" srcOrd="8" destOrd="0" presId="urn:microsoft.com/office/officeart/2005/8/layout/default"/>
    <dgm:cxn modelId="{6F34048D-AA1F-409A-AEE5-903D53C062D1}" type="presParOf" srcId="{CB703DE0-58A7-4D18-A714-E53A7BA6C82B}" destId="{3E458C2A-2FD2-441F-B31B-F698205A8890}" srcOrd="9" destOrd="0" presId="urn:microsoft.com/office/officeart/2005/8/layout/default"/>
    <dgm:cxn modelId="{92773DFC-BF0A-4BDF-A6C6-E08C354623C2}" type="presParOf" srcId="{CB703DE0-58A7-4D18-A714-E53A7BA6C82B}" destId="{0C1406FC-7221-435D-9B55-15855A67EAE5}" srcOrd="10" destOrd="0" presId="urn:microsoft.com/office/officeart/2005/8/layout/default"/>
    <dgm:cxn modelId="{2891FD08-F093-4F51-AC83-A63436C5969B}" type="presParOf" srcId="{CB703DE0-58A7-4D18-A714-E53A7BA6C82B}" destId="{66526B0F-0B41-455B-8C08-DC976E008496}" srcOrd="11" destOrd="0" presId="urn:microsoft.com/office/officeart/2005/8/layout/default"/>
    <dgm:cxn modelId="{D479D7F8-4C61-43D5-8A91-7F7862D336C4}" type="presParOf" srcId="{CB703DE0-58A7-4D18-A714-E53A7BA6C82B}" destId="{0C23D6CD-BE09-4A5E-91D8-B6C5F2A3AF42}" srcOrd="12" destOrd="0" presId="urn:microsoft.com/office/officeart/2005/8/layout/default"/>
    <dgm:cxn modelId="{AA3ED98E-9285-4946-BE77-C95CB78D23CD}" type="presParOf" srcId="{CB703DE0-58A7-4D18-A714-E53A7BA6C82B}" destId="{A603F557-B38F-46FC-BB42-9FADE36D7AEA}" srcOrd="13" destOrd="0" presId="urn:microsoft.com/office/officeart/2005/8/layout/default"/>
    <dgm:cxn modelId="{AAA90031-EFD0-441A-A38A-2EC85A840B1F}" type="presParOf" srcId="{CB703DE0-58A7-4D18-A714-E53A7BA6C82B}" destId="{018592B6-4D44-486A-B3BC-7C656FA97EA1}"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5B467F2-AF35-4A5A-84B4-1DF95FD34641}"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38371432-6EEC-47C7-910E-3FAB14E76942}">
      <dgm:prSet/>
      <dgm:spPr/>
      <dgm:t>
        <a:bodyPr/>
        <a:lstStyle/>
        <a:p>
          <a:r>
            <a:rPr lang="en-GB" dirty="0">
              <a:latin typeface="Cavolini" panose="03000502040302020204" pitchFamily="66" charset="0"/>
              <a:cs typeface="Cavolini" panose="03000502040302020204" pitchFamily="66" charset="0"/>
            </a:rPr>
            <a:t>Being independent </a:t>
          </a:r>
          <a:endParaRPr lang="en-US" dirty="0">
            <a:latin typeface="Cavolini" panose="03000502040302020204" pitchFamily="66" charset="0"/>
            <a:cs typeface="Cavolini" panose="03000502040302020204" pitchFamily="66" charset="0"/>
          </a:endParaRPr>
        </a:p>
      </dgm:t>
    </dgm:pt>
    <dgm:pt modelId="{C2D02437-4AC1-4373-BBA0-D9DF51D34FCA}" type="parTrans" cxnId="{7CAD6AA4-9F8A-4CAF-99A2-474A12EBD119}">
      <dgm:prSet/>
      <dgm:spPr/>
      <dgm:t>
        <a:bodyPr/>
        <a:lstStyle/>
        <a:p>
          <a:endParaRPr lang="en-US"/>
        </a:p>
      </dgm:t>
    </dgm:pt>
    <dgm:pt modelId="{C2EA3437-00C8-4D52-9324-92FF3996DA45}" type="sibTrans" cxnId="{7CAD6AA4-9F8A-4CAF-99A2-474A12EBD119}">
      <dgm:prSet/>
      <dgm:spPr/>
      <dgm:t>
        <a:bodyPr/>
        <a:lstStyle/>
        <a:p>
          <a:endParaRPr lang="en-US"/>
        </a:p>
      </dgm:t>
    </dgm:pt>
    <dgm:pt modelId="{B448DB38-374C-4DB9-BD38-CC52923F116C}">
      <dgm:prSet/>
      <dgm:spPr/>
      <dgm:t>
        <a:bodyPr/>
        <a:lstStyle/>
        <a:p>
          <a:r>
            <a:rPr lang="en-GB" dirty="0">
              <a:latin typeface="Cavolini" panose="03000502040302020204" pitchFamily="66" charset="0"/>
              <a:cs typeface="Cavolini" panose="03000502040302020204" pitchFamily="66" charset="0"/>
            </a:rPr>
            <a:t>Making new friends</a:t>
          </a:r>
          <a:endParaRPr lang="en-US" dirty="0">
            <a:latin typeface="Cavolini" panose="03000502040302020204" pitchFamily="66" charset="0"/>
            <a:cs typeface="Cavolini" panose="03000502040302020204" pitchFamily="66" charset="0"/>
          </a:endParaRPr>
        </a:p>
      </dgm:t>
    </dgm:pt>
    <dgm:pt modelId="{EA22574E-74E0-49EA-8D35-269E9A61AB54}" type="parTrans" cxnId="{8152EEF6-3CDE-46A3-A8BE-17F0B67E8474}">
      <dgm:prSet/>
      <dgm:spPr/>
      <dgm:t>
        <a:bodyPr/>
        <a:lstStyle/>
        <a:p>
          <a:endParaRPr lang="en-US"/>
        </a:p>
      </dgm:t>
    </dgm:pt>
    <dgm:pt modelId="{3AFA0ADB-0E74-448F-BEE1-617C09B4EEA4}" type="sibTrans" cxnId="{8152EEF6-3CDE-46A3-A8BE-17F0B67E8474}">
      <dgm:prSet/>
      <dgm:spPr/>
      <dgm:t>
        <a:bodyPr/>
        <a:lstStyle/>
        <a:p>
          <a:endParaRPr lang="en-US"/>
        </a:p>
      </dgm:t>
    </dgm:pt>
    <dgm:pt modelId="{1269F2D2-931B-4CF0-A2B4-1D042530D7FE}">
      <dgm:prSet/>
      <dgm:spPr/>
      <dgm:t>
        <a:bodyPr/>
        <a:lstStyle/>
        <a:p>
          <a:r>
            <a:rPr lang="en-GB">
              <a:latin typeface="Cavolini" panose="03000502040302020204" pitchFamily="66" charset="0"/>
              <a:cs typeface="Cavolini" panose="03000502040302020204" pitchFamily="66" charset="0"/>
            </a:rPr>
            <a:t>New environment </a:t>
          </a:r>
          <a:endParaRPr lang="en-US">
            <a:latin typeface="Cavolini" panose="03000502040302020204" pitchFamily="66" charset="0"/>
            <a:cs typeface="Cavolini" panose="03000502040302020204" pitchFamily="66" charset="0"/>
          </a:endParaRPr>
        </a:p>
      </dgm:t>
    </dgm:pt>
    <dgm:pt modelId="{110B9103-D620-4F46-8A15-7D1F655839CC}" type="parTrans" cxnId="{210FBA77-BC67-4E0A-820F-2380525FCB7A}">
      <dgm:prSet/>
      <dgm:spPr/>
      <dgm:t>
        <a:bodyPr/>
        <a:lstStyle/>
        <a:p>
          <a:endParaRPr lang="en-US"/>
        </a:p>
      </dgm:t>
    </dgm:pt>
    <dgm:pt modelId="{67F00D2F-A5F2-4413-A50E-1C1806818ED0}" type="sibTrans" cxnId="{210FBA77-BC67-4E0A-820F-2380525FCB7A}">
      <dgm:prSet/>
      <dgm:spPr/>
      <dgm:t>
        <a:bodyPr/>
        <a:lstStyle/>
        <a:p>
          <a:endParaRPr lang="en-US"/>
        </a:p>
      </dgm:t>
    </dgm:pt>
    <dgm:pt modelId="{9B06E001-6E6E-45F5-8908-2BA1C3132E81}">
      <dgm:prSet/>
      <dgm:spPr/>
      <dgm:t>
        <a:bodyPr/>
        <a:lstStyle/>
        <a:p>
          <a:r>
            <a:rPr lang="en-GB" dirty="0">
              <a:latin typeface="Cavolini" panose="03000502040302020204" pitchFamily="66" charset="0"/>
              <a:cs typeface="Cavolini" panose="03000502040302020204" pitchFamily="66" charset="0"/>
            </a:rPr>
            <a:t>Sports, clubs, activities</a:t>
          </a:r>
          <a:endParaRPr lang="en-US" dirty="0">
            <a:latin typeface="Cavolini" panose="03000502040302020204" pitchFamily="66" charset="0"/>
            <a:cs typeface="Cavolini" panose="03000502040302020204" pitchFamily="66" charset="0"/>
          </a:endParaRPr>
        </a:p>
      </dgm:t>
    </dgm:pt>
    <dgm:pt modelId="{45F789CE-5D81-4721-9EB0-F120A1E780FC}" type="parTrans" cxnId="{DDA2AF8E-BFB6-430B-9B01-5C64B748007C}">
      <dgm:prSet/>
      <dgm:spPr/>
      <dgm:t>
        <a:bodyPr/>
        <a:lstStyle/>
        <a:p>
          <a:endParaRPr lang="en-US"/>
        </a:p>
      </dgm:t>
    </dgm:pt>
    <dgm:pt modelId="{8E6330C0-A78F-4783-B80F-79D310558671}" type="sibTrans" cxnId="{DDA2AF8E-BFB6-430B-9B01-5C64B748007C}">
      <dgm:prSet/>
      <dgm:spPr/>
      <dgm:t>
        <a:bodyPr/>
        <a:lstStyle/>
        <a:p>
          <a:endParaRPr lang="en-US"/>
        </a:p>
      </dgm:t>
    </dgm:pt>
    <dgm:pt modelId="{3F026AA4-FFAD-4F06-9DCD-0B8050F3091E}">
      <dgm:prSet/>
      <dgm:spPr/>
      <dgm:t>
        <a:bodyPr/>
        <a:lstStyle/>
        <a:p>
          <a:r>
            <a:rPr lang="en-GB" dirty="0">
              <a:latin typeface="Cavolini" panose="03000502040302020204" pitchFamily="66" charset="0"/>
              <a:cs typeface="Cavolini" panose="03000502040302020204" pitchFamily="66" charset="0"/>
            </a:rPr>
            <a:t>Learning new things, new subjects</a:t>
          </a:r>
          <a:endParaRPr lang="en-US" dirty="0">
            <a:latin typeface="Cavolini" panose="03000502040302020204" pitchFamily="66" charset="0"/>
            <a:cs typeface="Cavolini" panose="03000502040302020204" pitchFamily="66" charset="0"/>
          </a:endParaRPr>
        </a:p>
      </dgm:t>
    </dgm:pt>
    <dgm:pt modelId="{8D52EFCB-6B1D-4FFF-8C7F-056D780DD084}" type="parTrans" cxnId="{4D9E62BC-E161-4C79-88DE-B33B817614BD}">
      <dgm:prSet/>
      <dgm:spPr/>
      <dgm:t>
        <a:bodyPr/>
        <a:lstStyle/>
        <a:p>
          <a:endParaRPr lang="en-US"/>
        </a:p>
      </dgm:t>
    </dgm:pt>
    <dgm:pt modelId="{22573CB8-C41C-4E2D-A0AE-0C3E2D194DEC}" type="sibTrans" cxnId="{4D9E62BC-E161-4C79-88DE-B33B817614BD}">
      <dgm:prSet/>
      <dgm:spPr/>
      <dgm:t>
        <a:bodyPr/>
        <a:lstStyle/>
        <a:p>
          <a:endParaRPr lang="en-US"/>
        </a:p>
      </dgm:t>
    </dgm:pt>
    <dgm:pt modelId="{FCDC1E54-2900-44FC-A0FE-BAEFA9B75782}">
      <dgm:prSet/>
      <dgm:spPr/>
      <dgm:t>
        <a:bodyPr/>
        <a:lstStyle/>
        <a:p>
          <a:r>
            <a:rPr lang="en-GB">
              <a:latin typeface="Cavolini" panose="03000502040302020204" pitchFamily="66" charset="0"/>
              <a:cs typeface="Cavolini" panose="03000502040302020204" pitchFamily="66" charset="0"/>
            </a:rPr>
            <a:t>More responsibility</a:t>
          </a:r>
          <a:endParaRPr lang="en-US">
            <a:latin typeface="Cavolini" panose="03000502040302020204" pitchFamily="66" charset="0"/>
            <a:cs typeface="Cavolini" panose="03000502040302020204" pitchFamily="66" charset="0"/>
          </a:endParaRPr>
        </a:p>
      </dgm:t>
    </dgm:pt>
    <dgm:pt modelId="{1084CFBB-6ADB-41A3-8D90-EA01481525D6}" type="parTrans" cxnId="{8FD8080C-8C7D-4286-8F79-C48D2F92BD29}">
      <dgm:prSet/>
      <dgm:spPr/>
      <dgm:t>
        <a:bodyPr/>
        <a:lstStyle/>
        <a:p>
          <a:endParaRPr lang="en-US"/>
        </a:p>
      </dgm:t>
    </dgm:pt>
    <dgm:pt modelId="{01A4E250-586F-4AA5-ABE0-179BCBD21187}" type="sibTrans" cxnId="{8FD8080C-8C7D-4286-8F79-C48D2F92BD29}">
      <dgm:prSet/>
      <dgm:spPr/>
      <dgm:t>
        <a:bodyPr/>
        <a:lstStyle/>
        <a:p>
          <a:endParaRPr lang="en-US"/>
        </a:p>
      </dgm:t>
    </dgm:pt>
    <dgm:pt modelId="{3BD72F67-E172-45D3-98ED-EDC7DE1327AD}">
      <dgm:prSet/>
      <dgm:spPr/>
      <dgm:t>
        <a:bodyPr/>
        <a:lstStyle/>
        <a:p>
          <a:r>
            <a:rPr lang="en-GB" dirty="0">
              <a:latin typeface="Cavolini" panose="03000502040302020204" pitchFamily="66" charset="0"/>
              <a:cs typeface="Cavolini" panose="03000502040302020204" pitchFamily="66" charset="0"/>
            </a:rPr>
            <a:t>School trips</a:t>
          </a:r>
          <a:endParaRPr lang="en-US" dirty="0">
            <a:latin typeface="Cavolini" panose="03000502040302020204" pitchFamily="66" charset="0"/>
            <a:cs typeface="Cavolini" panose="03000502040302020204" pitchFamily="66" charset="0"/>
          </a:endParaRPr>
        </a:p>
      </dgm:t>
    </dgm:pt>
    <dgm:pt modelId="{CEEFA1E8-D563-419F-8EF4-1198EC1ABBB8}" type="parTrans" cxnId="{2E2EFF98-A2BB-4BF0-81AB-7834B957766E}">
      <dgm:prSet/>
      <dgm:spPr/>
      <dgm:t>
        <a:bodyPr/>
        <a:lstStyle/>
        <a:p>
          <a:endParaRPr lang="en-US"/>
        </a:p>
      </dgm:t>
    </dgm:pt>
    <dgm:pt modelId="{E1F0DD96-F55F-4175-8E35-9F37524C4E36}" type="sibTrans" cxnId="{2E2EFF98-A2BB-4BF0-81AB-7834B957766E}">
      <dgm:prSet/>
      <dgm:spPr/>
      <dgm:t>
        <a:bodyPr/>
        <a:lstStyle/>
        <a:p>
          <a:endParaRPr lang="en-US"/>
        </a:p>
      </dgm:t>
    </dgm:pt>
    <dgm:pt modelId="{08BE523A-3C24-404B-AB04-27DACC08A83D}">
      <dgm:prSet/>
      <dgm:spPr/>
      <dgm:t>
        <a:bodyPr/>
        <a:lstStyle/>
        <a:p>
          <a:r>
            <a:rPr lang="en-GB" dirty="0">
              <a:latin typeface="Cavolini" panose="03000502040302020204" pitchFamily="66" charset="0"/>
              <a:cs typeface="Cavolini" panose="03000502040302020204" pitchFamily="66" charset="0"/>
            </a:rPr>
            <a:t>Having my own stationary</a:t>
          </a:r>
          <a:endParaRPr lang="en-US" dirty="0">
            <a:latin typeface="Cavolini" panose="03000502040302020204" pitchFamily="66" charset="0"/>
            <a:cs typeface="Cavolini" panose="03000502040302020204" pitchFamily="66" charset="0"/>
          </a:endParaRPr>
        </a:p>
      </dgm:t>
    </dgm:pt>
    <dgm:pt modelId="{A1FC7740-48EB-4F3D-BF5F-2EBD1EE8B4D6}" type="parTrans" cxnId="{4B3C2560-CAB6-45FC-894D-CAC4BD874E1E}">
      <dgm:prSet/>
      <dgm:spPr/>
      <dgm:t>
        <a:bodyPr/>
        <a:lstStyle/>
        <a:p>
          <a:endParaRPr lang="en-US"/>
        </a:p>
      </dgm:t>
    </dgm:pt>
    <dgm:pt modelId="{734A8D55-0916-413C-8D06-4B9AABEEE527}" type="sibTrans" cxnId="{4B3C2560-CAB6-45FC-894D-CAC4BD874E1E}">
      <dgm:prSet/>
      <dgm:spPr/>
      <dgm:t>
        <a:bodyPr/>
        <a:lstStyle/>
        <a:p>
          <a:endParaRPr lang="en-US"/>
        </a:p>
      </dgm:t>
    </dgm:pt>
    <dgm:pt modelId="{B6E1BD37-A023-4F94-96CE-E75AF70D98B5}" type="pres">
      <dgm:prSet presAssocID="{A5B467F2-AF35-4A5A-84B4-1DF95FD34641}" presName="linear" presStyleCnt="0">
        <dgm:presLayoutVars>
          <dgm:animLvl val="lvl"/>
          <dgm:resizeHandles val="exact"/>
        </dgm:presLayoutVars>
      </dgm:prSet>
      <dgm:spPr/>
    </dgm:pt>
    <dgm:pt modelId="{6A27516D-6F41-4F37-95EF-5D3A8F4CC767}" type="pres">
      <dgm:prSet presAssocID="{38371432-6EEC-47C7-910E-3FAB14E76942}" presName="parentText" presStyleLbl="node1" presStyleIdx="0" presStyleCnt="8">
        <dgm:presLayoutVars>
          <dgm:chMax val="0"/>
          <dgm:bulletEnabled val="1"/>
        </dgm:presLayoutVars>
      </dgm:prSet>
      <dgm:spPr/>
    </dgm:pt>
    <dgm:pt modelId="{917579D9-9E5E-4A2E-8C60-E019A221CDBB}" type="pres">
      <dgm:prSet presAssocID="{C2EA3437-00C8-4D52-9324-92FF3996DA45}" presName="spacer" presStyleCnt="0"/>
      <dgm:spPr/>
    </dgm:pt>
    <dgm:pt modelId="{F1376D4A-D0A6-4FA0-88E1-034EF62AB843}" type="pres">
      <dgm:prSet presAssocID="{B448DB38-374C-4DB9-BD38-CC52923F116C}" presName="parentText" presStyleLbl="node1" presStyleIdx="1" presStyleCnt="8">
        <dgm:presLayoutVars>
          <dgm:chMax val="0"/>
          <dgm:bulletEnabled val="1"/>
        </dgm:presLayoutVars>
      </dgm:prSet>
      <dgm:spPr/>
    </dgm:pt>
    <dgm:pt modelId="{B07A7DAB-7B0F-4C81-AD04-9D0E37C7DBBA}" type="pres">
      <dgm:prSet presAssocID="{3AFA0ADB-0E74-448F-BEE1-617C09B4EEA4}" presName="spacer" presStyleCnt="0"/>
      <dgm:spPr/>
    </dgm:pt>
    <dgm:pt modelId="{593E9C49-A820-4B8F-92B6-669785620D71}" type="pres">
      <dgm:prSet presAssocID="{1269F2D2-931B-4CF0-A2B4-1D042530D7FE}" presName="parentText" presStyleLbl="node1" presStyleIdx="2" presStyleCnt="8">
        <dgm:presLayoutVars>
          <dgm:chMax val="0"/>
          <dgm:bulletEnabled val="1"/>
        </dgm:presLayoutVars>
      </dgm:prSet>
      <dgm:spPr/>
    </dgm:pt>
    <dgm:pt modelId="{ECB9524D-F4E4-4BE4-B779-C94CA246777F}" type="pres">
      <dgm:prSet presAssocID="{67F00D2F-A5F2-4413-A50E-1C1806818ED0}" presName="spacer" presStyleCnt="0"/>
      <dgm:spPr/>
    </dgm:pt>
    <dgm:pt modelId="{A3B03D20-A3AD-480A-9898-460080FC4AC5}" type="pres">
      <dgm:prSet presAssocID="{9B06E001-6E6E-45F5-8908-2BA1C3132E81}" presName="parentText" presStyleLbl="node1" presStyleIdx="3" presStyleCnt="8">
        <dgm:presLayoutVars>
          <dgm:chMax val="0"/>
          <dgm:bulletEnabled val="1"/>
        </dgm:presLayoutVars>
      </dgm:prSet>
      <dgm:spPr/>
    </dgm:pt>
    <dgm:pt modelId="{D59DF6C7-B529-41F1-A10E-00A2FB828EFB}" type="pres">
      <dgm:prSet presAssocID="{8E6330C0-A78F-4783-B80F-79D310558671}" presName="spacer" presStyleCnt="0"/>
      <dgm:spPr/>
    </dgm:pt>
    <dgm:pt modelId="{A7F5E828-C7AA-4565-AD4C-3CD762CDA483}" type="pres">
      <dgm:prSet presAssocID="{3F026AA4-FFAD-4F06-9DCD-0B8050F3091E}" presName="parentText" presStyleLbl="node1" presStyleIdx="4" presStyleCnt="8">
        <dgm:presLayoutVars>
          <dgm:chMax val="0"/>
          <dgm:bulletEnabled val="1"/>
        </dgm:presLayoutVars>
      </dgm:prSet>
      <dgm:spPr/>
    </dgm:pt>
    <dgm:pt modelId="{CBF82A79-7F26-4078-B60D-78BE4EB6F73A}" type="pres">
      <dgm:prSet presAssocID="{22573CB8-C41C-4E2D-A0AE-0C3E2D194DEC}" presName="spacer" presStyleCnt="0"/>
      <dgm:spPr/>
    </dgm:pt>
    <dgm:pt modelId="{B5C54987-13D2-4F85-AB08-FD10180427A7}" type="pres">
      <dgm:prSet presAssocID="{FCDC1E54-2900-44FC-A0FE-BAEFA9B75782}" presName="parentText" presStyleLbl="node1" presStyleIdx="5" presStyleCnt="8">
        <dgm:presLayoutVars>
          <dgm:chMax val="0"/>
          <dgm:bulletEnabled val="1"/>
        </dgm:presLayoutVars>
      </dgm:prSet>
      <dgm:spPr/>
    </dgm:pt>
    <dgm:pt modelId="{05CBD23A-6642-4B15-9291-55B71CA47B06}" type="pres">
      <dgm:prSet presAssocID="{01A4E250-586F-4AA5-ABE0-179BCBD21187}" presName="spacer" presStyleCnt="0"/>
      <dgm:spPr/>
    </dgm:pt>
    <dgm:pt modelId="{AB044616-A9D9-4977-9EEB-107437394F30}" type="pres">
      <dgm:prSet presAssocID="{3BD72F67-E172-45D3-98ED-EDC7DE1327AD}" presName="parentText" presStyleLbl="node1" presStyleIdx="6" presStyleCnt="8">
        <dgm:presLayoutVars>
          <dgm:chMax val="0"/>
          <dgm:bulletEnabled val="1"/>
        </dgm:presLayoutVars>
      </dgm:prSet>
      <dgm:spPr/>
    </dgm:pt>
    <dgm:pt modelId="{F1995F5F-BB5E-432C-AE34-7FBD1C652FE4}" type="pres">
      <dgm:prSet presAssocID="{E1F0DD96-F55F-4175-8E35-9F37524C4E36}" presName="spacer" presStyleCnt="0"/>
      <dgm:spPr/>
    </dgm:pt>
    <dgm:pt modelId="{20A6A3E1-09F4-41B8-9DD7-745005A01E94}" type="pres">
      <dgm:prSet presAssocID="{08BE523A-3C24-404B-AB04-27DACC08A83D}" presName="parentText" presStyleLbl="node1" presStyleIdx="7" presStyleCnt="8">
        <dgm:presLayoutVars>
          <dgm:chMax val="0"/>
          <dgm:bulletEnabled val="1"/>
        </dgm:presLayoutVars>
      </dgm:prSet>
      <dgm:spPr/>
    </dgm:pt>
  </dgm:ptLst>
  <dgm:cxnLst>
    <dgm:cxn modelId="{8FD8080C-8C7D-4286-8F79-C48D2F92BD29}" srcId="{A5B467F2-AF35-4A5A-84B4-1DF95FD34641}" destId="{FCDC1E54-2900-44FC-A0FE-BAEFA9B75782}" srcOrd="5" destOrd="0" parTransId="{1084CFBB-6ADB-41A3-8D90-EA01481525D6}" sibTransId="{01A4E250-586F-4AA5-ABE0-179BCBD21187}"/>
    <dgm:cxn modelId="{B1551E28-8DB7-48B5-8FA1-AF99D58B972C}" type="presOf" srcId="{3F026AA4-FFAD-4F06-9DCD-0B8050F3091E}" destId="{A7F5E828-C7AA-4565-AD4C-3CD762CDA483}" srcOrd="0" destOrd="0" presId="urn:microsoft.com/office/officeart/2005/8/layout/vList2"/>
    <dgm:cxn modelId="{EADF5B2A-CB6E-4A6C-8935-3CD2F5D1D174}" type="presOf" srcId="{FCDC1E54-2900-44FC-A0FE-BAEFA9B75782}" destId="{B5C54987-13D2-4F85-AB08-FD10180427A7}" srcOrd="0" destOrd="0" presId="urn:microsoft.com/office/officeart/2005/8/layout/vList2"/>
    <dgm:cxn modelId="{AB16193D-CB91-4ED0-9E2D-853371E8CCA0}" type="presOf" srcId="{3BD72F67-E172-45D3-98ED-EDC7DE1327AD}" destId="{AB044616-A9D9-4977-9EEB-107437394F30}" srcOrd="0" destOrd="0" presId="urn:microsoft.com/office/officeart/2005/8/layout/vList2"/>
    <dgm:cxn modelId="{8AAAB63E-FD54-44B3-9661-1FDA12C96B0F}" type="presOf" srcId="{08BE523A-3C24-404B-AB04-27DACC08A83D}" destId="{20A6A3E1-09F4-41B8-9DD7-745005A01E94}" srcOrd="0" destOrd="0" presId="urn:microsoft.com/office/officeart/2005/8/layout/vList2"/>
    <dgm:cxn modelId="{4B3C2560-CAB6-45FC-894D-CAC4BD874E1E}" srcId="{A5B467F2-AF35-4A5A-84B4-1DF95FD34641}" destId="{08BE523A-3C24-404B-AB04-27DACC08A83D}" srcOrd="7" destOrd="0" parTransId="{A1FC7740-48EB-4F3D-BF5F-2EBD1EE8B4D6}" sibTransId="{734A8D55-0916-413C-8D06-4B9AABEEE527}"/>
    <dgm:cxn modelId="{AF90C96B-85BF-489C-B5ED-EE442BFBBAAF}" type="presOf" srcId="{B448DB38-374C-4DB9-BD38-CC52923F116C}" destId="{F1376D4A-D0A6-4FA0-88E1-034EF62AB843}" srcOrd="0" destOrd="0" presId="urn:microsoft.com/office/officeart/2005/8/layout/vList2"/>
    <dgm:cxn modelId="{C08E5157-B851-4230-BC28-41FDC16196CA}" type="presOf" srcId="{1269F2D2-931B-4CF0-A2B4-1D042530D7FE}" destId="{593E9C49-A820-4B8F-92B6-669785620D71}" srcOrd="0" destOrd="0" presId="urn:microsoft.com/office/officeart/2005/8/layout/vList2"/>
    <dgm:cxn modelId="{210FBA77-BC67-4E0A-820F-2380525FCB7A}" srcId="{A5B467F2-AF35-4A5A-84B4-1DF95FD34641}" destId="{1269F2D2-931B-4CF0-A2B4-1D042530D7FE}" srcOrd="2" destOrd="0" parTransId="{110B9103-D620-4F46-8A15-7D1F655839CC}" sibTransId="{67F00D2F-A5F2-4413-A50E-1C1806818ED0}"/>
    <dgm:cxn modelId="{F701875A-764A-460C-B67C-B25D27181D71}" type="presOf" srcId="{9B06E001-6E6E-45F5-8908-2BA1C3132E81}" destId="{A3B03D20-A3AD-480A-9898-460080FC4AC5}" srcOrd="0" destOrd="0" presId="urn:microsoft.com/office/officeart/2005/8/layout/vList2"/>
    <dgm:cxn modelId="{DDA2AF8E-BFB6-430B-9B01-5C64B748007C}" srcId="{A5B467F2-AF35-4A5A-84B4-1DF95FD34641}" destId="{9B06E001-6E6E-45F5-8908-2BA1C3132E81}" srcOrd="3" destOrd="0" parTransId="{45F789CE-5D81-4721-9EB0-F120A1E780FC}" sibTransId="{8E6330C0-A78F-4783-B80F-79D310558671}"/>
    <dgm:cxn modelId="{2E2EFF98-A2BB-4BF0-81AB-7834B957766E}" srcId="{A5B467F2-AF35-4A5A-84B4-1DF95FD34641}" destId="{3BD72F67-E172-45D3-98ED-EDC7DE1327AD}" srcOrd="6" destOrd="0" parTransId="{CEEFA1E8-D563-419F-8EF4-1198EC1ABBB8}" sibTransId="{E1F0DD96-F55F-4175-8E35-9F37524C4E36}"/>
    <dgm:cxn modelId="{7CAD6AA4-9F8A-4CAF-99A2-474A12EBD119}" srcId="{A5B467F2-AF35-4A5A-84B4-1DF95FD34641}" destId="{38371432-6EEC-47C7-910E-3FAB14E76942}" srcOrd="0" destOrd="0" parTransId="{C2D02437-4AC1-4373-BBA0-D9DF51D34FCA}" sibTransId="{C2EA3437-00C8-4D52-9324-92FF3996DA45}"/>
    <dgm:cxn modelId="{4D9E62BC-E161-4C79-88DE-B33B817614BD}" srcId="{A5B467F2-AF35-4A5A-84B4-1DF95FD34641}" destId="{3F026AA4-FFAD-4F06-9DCD-0B8050F3091E}" srcOrd="4" destOrd="0" parTransId="{8D52EFCB-6B1D-4FFF-8C7F-056D780DD084}" sibTransId="{22573CB8-C41C-4E2D-A0AE-0C3E2D194DEC}"/>
    <dgm:cxn modelId="{1E7DB5BC-698A-4162-BF64-AC480E42B87E}" type="presOf" srcId="{38371432-6EEC-47C7-910E-3FAB14E76942}" destId="{6A27516D-6F41-4F37-95EF-5D3A8F4CC767}" srcOrd="0" destOrd="0" presId="urn:microsoft.com/office/officeart/2005/8/layout/vList2"/>
    <dgm:cxn modelId="{94C0BDE8-F90E-4004-BF68-505C4A990D1E}" type="presOf" srcId="{A5B467F2-AF35-4A5A-84B4-1DF95FD34641}" destId="{B6E1BD37-A023-4F94-96CE-E75AF70D98B5}" srcOrd="0" destOrd="0" presId="urn:microsoft.com/office/officeart/2005/8/layout/vList2"/>
    <dgm:cxn modelId="{8152EEF6-3CDE-46A3-A8BE-17F0B67E8474}" srcId="{A5B467F2-AF35-4A5A-84B4-1DF95FD34641}" destId="{B448DB38-374C-4DB9-BD38-CC52923F116C}" srcOrd="1" destOrd="0" parTransId="{EA22574E-74E0-49EA-8D35-269E9A61AB54}" sibTransId="{3AFA0ADB-0E74-448F-BEE1-617C09B4EEA4}"/>
    <dgm:cxn modelId="{CE2907D2-7DA2-4603-AC55-8C95E99CD9CF}" type="presParOf" srcId="{B6E1BD37-A023-4F94-96CE-E75AF70D98B5}" destId="{6A27516D-6F41-4F37-95EF-5D3A8F4CC767}" srcOrd="0" destOrd="0" presId="urn:microsoft.com/office/officeart/2005/8/layout/vList2"/>
    <dgm:cxn modelId="{F3EBA7EB-5A17-4A5D-BCC3-92594BB4DEBD}" type="presParOf" srcId="{B6E1BD37-A023-4F94-96CE-E75AF70D98B5}" destId="{917579D9-9E5E-4A2E-8C60-E019A221CDBB}" srcOrd="1" destOrd="0" presId="urn:microsoft.com/office/officeart/2005/8/layout/vList2"/>
    <dgm:cxn modelId="{D4096D9F-BC3A-4203-9116-5F5BC1ECD470}" type="presParOf" srcId="{B6E1BD37-A023-4F94-96CE-E75AF70D98B5}" destId="{F1376D4A-D0A6-4FA0-88E1-034EF62AB843}" srcOrd="2" destOrd="0" presId="urn:microsoft.com/office/officeart/2005/8/layout/vList2"/>
    <dgm:cxn modelId="{55F74148-3691-4EC3-88AF-FB31622EF155}" type="presParOf" srcId="{B6E1BD37-A023-4F94-96CE-E75AF70D98B5}" destId="{B07A7DAB-7B0F-4C81-AD04-9D0E37C7DBBA}" srcOrd="3" destOrd="0" presId="urn:microsoft.com/office/officeart/2005/8/layout/vList2"/>
    <dgm:cxn modelId="{E5BFA03A-68B9-4574-A676-BC3E46D912CE}" type="presParOf" srcId="{B6E1BD37-A023-4F94-96CE-E75AF70D98B5}" destId="{593E9C49-A820-4B8F-92B6-669785620D71}" srcOrd="4" destOrd="0" presId="urn:microsoft.com/office/officeart/2005/8/layout/vList2"/>
    <dgm:cxn modelId="{4A7A597A-0485-4FD2-8397-DA8226CBD74F}" type="presParOf" srcId="{B6E1BD37-A023-4F94-96CE-E75AF70D98B5}" destId="{ECB9524D-F4E4-4BE4-B779-C94CA246777F}" srcOrd="5" destOrd="0" presId="urn:microsoft.com/office/officeart/2005/8/layout/vList2"/>
    <dgm:cxn modelId="{8B0841C8-66C1-4E34-AE6E-F74EE195AB18}" type="presParOf" srcId="{B6E1BD37-A023-4F94-96CE-E75AF70D98B5}" destId="{A3B03D20-A3AD-480A-9898-460080FC4AC5}" srcOrd="6" destOrd="0" presId="urn:microsoft.com/office/officeart/2005/8/layout/vList2"/>
    <dgm:cxn modelId="{4A1CB1E6-879A-4155-A501-8A313970AA96}" type="presParOf" srcId="{B6E1BD37-A023-4F94-96CE-E75AF70D98B5}" destId="{D59DF6C7-B529-41F1-A10E-00A2FB828EFB}" srcOrd="7" destOrd="0" presId="urn:microsoft.com/office/officeart/2005/8/layout/vList2"/>
    <dgm:cxn modelId="{028294B2-9465-43CB-A9CE-8BE987875129}" type="presParOf" srcId="{B6E1BD37-A023-4F94-96CE-E75AF70D98B5}" destId="{A7F5E828-C7AA-4565-AD4C-3CD762CDA483}" srcOrd="8" destOrd="0" presId="urn:microsoft.com/office/officeart/2005/8/layout/vList2"/>
    <dgm:cxn modelId="{6471D699-8470-430D-965E-C3FF13981BE3}" type="presParOf" srcId="{B6E1BD37-A023-4F94-96CE-E75AF70D98B5}" destId="{CBF82A79-7F26-4078-B60D-78BE4EB6F73A}" srcOrd="9" destOrd="0" presId="urn:microsoft.com/office/officeart/2005/8/layout/vList2"/>
    <dgm:cxn modelId="{034CF280-8FB2-45E7-8A5E-F377CA47D540}" type="presParOf" srcId="{B6E1BD37-A023-4F94-96CE-E75AF70D98B5}" destId="{B5C54987-13D2-4F85-AB08-FD10180427A7}" srcOrd="10" destOrd="0" presId="urn:microsoft.com/office/officeart/2005/8/layout/vList2"/>
    <dgm:cxn modelId="{D960FCC1-0B54-4625-94A4-E5FB6C2A9E77}" type="presParOf" srcId="{B6E1BD37-A023-4F94-96CE-E75AF70D98B5}" destId="{05CBD23A-6642-4B15-9291-55B71CA47B06}" srcOrd="11" destOrd="0" presId="urn:microsoft.com/office/officeart/2005/8/layout/vList2"/>
    <dgm:cxn modelId="{F6DFB1AA-F94C-4B44-8602-254DD813149B}" type="presParOf" srcId="{B6E1BD37-A023-4F94-96CE-E75AF70D98B5}" destId="{AB044616-A9D9-4977-9EEB-107437394F30}" srcOrd="12" destOrd="0" presId="urn:microsoft.com/office/officeart/2005/8/layout/vList2"/>
    <dgm:cxn modelId="{92A0019F-2617-4B35-BB4F-26E8ABC2C6CD}" type="presParOf" srcId="{B6E1BD37-A023-4F94-96CE-E75AF70D98B5}" destId="{F1995F5F-BB5E-432C-AE34-7FBD1C652FE4}" srcOrd="13" destOrd="0" presId="urn:microsoft.com/office/officeart/2005/8/layout/vList2"/>
    <dgm:cxn modelId="{A836F59D-909E-47A5-BF90-284482EFCA94}" type="presParOf" srcId="{B6E1BD37-A023-4F94-96CE-E75AF70D98B5}" destId="{20A6A3E1-09F4-41B8-9DD7-745005A01E94}"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346E3D-1DE8-482F-AABE-FF3D3E487BE3}" type="doc">
      <dgm:prSet loTypeId="urn:microsoft.com/office/officeart/2005/8/layout/default" loCatId="list" qsTypeId="urn:microsoft.com/office/officeart/2005/8/quickstyle/simple5" qsCatId="simple" csTypeId="urn:microsoft.com/office/officeart/2005/8/colors/accent2_2" csCatId="accent2"/>
      <dgm:spPr/>
      <dgm:t>
        <a:bodyPr/>
        <a:lstStyle/>
        <a:p>
          <a:endParaRPr lang="en-US"/>
        </a:p>
      </dgm:t>
    </dgm:pt>
    <dgm:pt modelId="{52450DC3-7D94-4908-B79A-991D98E71F3A}">
      <dgm:prSet/>
      <dgm:spPr/>
      <dgm:t>
        <a:bodyPr/>
        <a:lstStyle/>
        <a:p>
          <a:r>
            <a:rPr lang="en-GB" b="0" dirty="0">
              <a:latin typeface="Cavolini" panose="03000502040302020204" pitchFamily="66" charset="0"/>
              <a:cs typeface="Cavolini" panose="03000502040302020204" pitchFamily="66" charset="0"/>
            </a:rPr>
            <a:t>It is not a single event</a:t>
          </a:r>
          <a:endParaRPr lang="en-US" b="0" dirty="0">
            <a:latin typeface="Cavolini" panose="03000502040302020204" pitchFamily="66" charset="0"/>
            <a:cs typeface="Cavolini" panose="03000502040302020204" pitchFamily="66" charset="0"/>
          </a:endParaRPr>
        </a:p>
      </dgm:t>
    </dgm:pt>
    <dgm:pt modelId="{9E6C6724-9489-47C1-AC7F-6E8512307ED1}" type="parTrans" cxnId="{F1E3E455-19F8-476F-BAFB-29DA8F381915}">
      <dgm:prSet/>
      <dgm:spPr/>
      <dgm:t>
        <a:bodyPr/>
        <a:lstStyle/>
        <a:p>
          <a:endParaRPr lang="en-US"/>
        </a:p>
      </dgm:t>
    </dgm:pt>
    <dgm:pt modelId="{05976EF9-ADB6-45F8-A543-1F0172343A3A}" type="sibTrans" cxnId="{F1E3E455-19F8-476F-BAFB-29DA8F381915}">
      <dgm:prSet/>
      <dgm:spPr/>
      <dgm:t>
        <a:bodyPr/>
        <a:lstStyle/>
        <a:p>
          <a:endParaRPr lang="en-US"/>
        </a:p>
      </dgm:t>
    </dgm:pt>
    <dgm:pt modelId="{FA6D3D7E-56D5-4E1C-B6DF-472BFA67F3E5}">
      <dgm:prSet/>
      <dgm:spPr/>
      <dgm:t>
        <a:bodyPr/>
        <a:lstStyle/>
        <a:p>
          <a:r>
            <a:rPr lang="en-GB" b="0" dirty="0">
              <a:latin typeface="Cavolini" panose="03000502040302020204" pitchFamily="66" charset="0"/>
              <a:cs typeface="Cavolini" panose="03000502040302020204" pitchFamily="66" charset="0"/>
            </a:rPr>
            <a:t>Long-lasting effect on academic outcomes</a:t>
          </a:r>
          <a:endParaRPr lang="en-US" b="0" dirty="0">
            <a:latin typeface="Cavolini" panose="03000502040302020204" pitchFamily="66" charset="0"/>
            <a:cs typeface="Cavolini" panose="03000502040302020204" pitchFamily="66" charset="0"/>
          </a:endParaRPr>
        </a:p>
      </dgm:t>
    </dgm:pt>
    <dgm:pt modelId="{33CEC88A-EB1D-45CF-99A2-3193FAD8BF2B}" type="parTrans" cxnId="{6AF9F2BE-67EF-411D-968F-27FD7005B61B}">
      <dgm:prSet/>
      <dgm:spPr/>
      <dgm:t>
        <a:bodyPr/>
        <a:lstStyle/>
        <a:p>
          <a:endParaRPr lang="en-US"/>
        </a:p>
      </dgm:t>
    </dgm:pt>
    <dgm:pt modelId="{80D89F16-D235-4176-B863-C7183430E28F}" type="sibTrans" cxnId="{6AF9F2BE-67EF-411D-968F-27FD7005B61B}">
      <dgm:prSet/>
      <dgm:spPr/>
      <dgm:t>
        <a:bodyPr/>
        <a:lstStyle/>
        <a:p>
          <a:endParaRPr lang="en-US"/>
        </a:p>
      </dgm:t>
    </dgm:pt>
    <dgm:pt modelId="{ADA8D80E-7DF2-4454-8EEF-FFACA15C4992}">
      <dgm:prSet/>
      <dgm:spPr/>
      <dgm:t>
        <a:bodyPr/>
        <a:lstStyle/>
        <a:p>
          <a:r>
            <a:rPr lang="en-GB" b="0" dirty="0">
              <a:latin typeface="Cavolini" panose="03000502040302020204" pitchFamily="66" charset="0"/>
              <a:cs typeface="Cavolini" panose="03000502040302020204" pitchFamily="66" charset="0"/>
            </a:rPr>
            <a:t>Perceived loss of control</a:t>
          </a:r>
          <a:endParaRPr lang="en-US" b="0" dirty="0">
            <a:latin typeface="Cavolini" panose="03000502040302020204" pitchFamily="66" charset="0"/>
            <a:cs typeface="Cavolini" panose="03000502040302020204" pitchFamily="66" charset="0"/>
          </a:endParaRPr>
        </a:p>
      </dgm:t>
    </dgm:pt>
    <dgm:pt modelId="{7DB1C5EB-2042-494B-8333-50B753E78F15}" type="parTrans" cxnId="{E8B31EB8-29BA-4CF4-89CA-6F1A103A677E}">
      <dgm:prSet/>
      <dgm:spPr/>
      <dgm:t>
        <a:bodyPr/>
        <a:lstStyle/>
        <a:p>
          <a:endParaRPr lang="en-US"/>
        </a:p>
      </dgm:t>
    </dgm:pt>
    <dgm:pt modelId="{486E2B54-42BA-47CE-B718-51FA31580C9F}" type="sibTrans" cxnId="{E8B31EB8-29BA-4CF4-89CA-6F1A103A677E}">
      <dgm:prSet/>
      <dgm:spPr/>
      <dgm:t>
        <a:bodyPr/>
        <a:lstStyle/>
        <a:p>
          <a:endParaRPr lang="en-US"/>
        </a:p>
      </dgm:t>
    </dgm:pt>
    <dgm:pt modelId="{C5597B46-6893-45AA-858A-22B49F1867EB}">
      <dgm:prSet/>
      <dgm:spPr/>
      <dgm:t>
        <a:bodyPr/>
        <a:lstStyle/>
        <a:p>
          <a:r>
            <a:rPr lang="en-GB" b="0" dirty="0">
              <a:latin typeface="Cavolini" panose="03000502040302020204" pitchFamily="66" charset="0"/>
              <a:cs typeface="Cavolini" panose="03000502040302020204" pitchFamily="66" charset="0"/>
            </a:rPr>
            <a:t>Loss of attachment</a:t>
          </a:r>
          <a:endParaRPr lang="en-US" b="0" dirty="0">
            <a:latin typeface="Cavolini" panose="03000502040302020204" pitchFamily="66" charset="0"/>
            <a:cs typeface="Cavolini" panose="03000502040302020204" pitchFamily="66" charset="0"/>
          </a:endParaRPr>
        </a:p>
      </dgm:t>
    </dgm:pt>
    <dgm:pt modelId="{A97D691D-A321-4692-AC87-EAF3CCA8A0BE}" type="parTrans" cxnId="{9201274D-2247-44DB-8DFB-5AC30CAB4C5E}">
      <dgm:prSet/>
      <dgm:spPr/>
      <dgm:t>
        <a:bodyPr/>
        <a:lstStyle/>
        <a:p>
          <a:endParaRPr lang="en-US"/>
        </a:p>
      </dgm:t>
    </dgm:pt>
    <dgm:pt modelId="{284E1EEB-94E5-4233-B3CF-DC2897C6985C}" type="sibTrans" cxnId="{9201274D-2247-44DB-8DFB-5AC30CAB4C5E}">
      <dgm:prSet/>
      <dgm:spPr/>
      <dgm:t>
        <a:bodyPr/>
        <a:lstStyle/>
        <a:p>
          <a:endParaRPr lang="en-US"/>
        </a:p>
      </dgm:t>
    </dgm:pt>
    <dgm:pt modelId="{6B146413-3806-44CB-B1D7-60C759FC7723}">
      <dgm:prSet/>
      <dgm:spPr/>
      <dgm:t>
        <a:bodyPr/>
        <a:lstStyle/>
        <a:p>
          <a:r>
            <a:rPr lang="en-GB" b="0" dirty="0">
              <a:latin typeface="Cavolini" panose="03000502040302020204" pitchFamily="66" charset="0"/>
              <a:cs typeface="Cavolini" panose="03000502040302020204" pitchFamily="66" charset="0"/>
            </a:rPr>
            <a:t>Can impact on self-esteem and emotional wellbeing</a:t>
          </a:r>
          <a:endParaRPr lang="en-US" b="0" dirty="0">
            <a:latin typeface="Cavolini" panose="03000502040302020204" pitchFamily="66" charset="0"/>
            <a:cs typeface="Cavolini" panose="03000502040302020204" pitchFamily="66" charset="0"/>
          </a:endParaRPr>
        </a:p>
      </dgm:t>
    </dgm:pt>
    <dgm:pt modelId="{D6541C1D-CEFA-4D18-86E6-1C8CE2077FA9}" type="parTrans" cxnId="{61A9351B-4815-4D2C-8191-5EC6508242AB}">
      <dgm:prSet/>
      <dgm:spPr/>
      <dgm:t>
        <a:bodyPr/>
        <a:lstStyle/>
        <a:p>
          <a:endParaRPr lang="en-US"/>
        </a:p>
      </dgm:t>
    </dgm:pt>
    <dgm:pt modelId="{838FFF73-B8F6-40C9-8E08-F865B1C0289B}" type="sibTrans" cxnId="{61A9351B-4815-4D2C-8191-5EC6508242AB}">
      <dgm:prSet/>
      <dgm:spPr/>
      <dgm:t>
        <a:bodyPr/>
        <a:lstStyle/>
        <a:p>
          <a:endParaRPr lang="en-US"/>
        </a:p>
      </dgm:t>
    </dgm:pt>
    <dgm:pt modelId="{D94C3184-869F-4280-9189-B27FC410DBA2}">
      <dgm:prSet/>
      <dgm:spPr/>
      <dgm:t>
        <a:bodyPr/>
        <a:lstStyle/>
        <a:p>
          <a:r>
            <a:rPr lang="en-GB" b="0" dirty="0">
              <a:latin typeface="Cavolini" panose="03000502040302020204" pitchFamily="66" charset="0"/>
              <a:cs typeface="Cavolini" panose="03000502040302020204" pitchFamily="66" charset="0"/>
            </a:rPr>
            <a:t>Uncertainty</a:t>
          </a:r>
          <a:endParaRPr lang="en-US" b="0" dirty="0">
            <a:latin typeface="Cavolini" panose="03000502040302020204" pitchFamily="66" charset="0"/>
            <a:cs typeface="Cavolini" panose="03000502040302020204" pitchFamily="66" charset="0"/>
          </a:endParaRPr>
        </a:p>
      </dgm:t>
    </dgm:pt>
    <dgm:pt modelId="{D2D2DEA1-97C7-46D9-A441-C1D76E5BF274}" type="parTrans" cxnId="{9E589460-C5FA-408E-A00E-B5F827BFE78A}">
      <dgm:prSet/>
      <dgm:spPr/>
      <dgm:t>
        <a:bodyPr/>
        <a:lstStyle/>
        <a:p>
          <a:endParaRPr lang="en-US"/>
        </a:p>
      </dgm:t>
    </dgm:pt>
    <dgm:pt modelId="{FECFB174-78EB-4762-A669-97C986D128BE}" type="sibTrans" cxnId="{9E589460-C5FA-408E-A00E-B5F827BFE78A}">
      <dgm:prSet/>
      <dgm:spPr/>
      <dgm:t>
        <a:bodyPr/>
        <a:lstStyle/>
        <a:p>
          <a:endParaRPr lang="en-US"/>
        </a:p>
      </dgm:t>
    </dgm:pt>
    <dgm:pt modelId="{FA7EB959-A8D1-4CAD-9C39-A143EAC05D6E}">
      <dgm:prSet/>
      <dgm:spPr/>
      <dgm:t>
        <a:bodyPr/>
        <a:lstStyle/>
        <a:p>
          <a:r>
            <a:rPr lang="en-GB" b="0" dirty="0">
              <a:latin typeface="Cavolini" panose="03000502040302020204" pitchFamily="66" charset="0"/>
              <a:cs typeface="Cavolini" panose="03000502040302020204" pitchFamily="66" charset="0"/>
            </a:rPr>
            <a:t>Unpredictable environment </a:t>
          </a:r>
          <a:endParaRPr lang="en-US" b="0" dirty="0">
            <a:latin typeface="Cavolini" panose="03000502040302020204" pitchFamily="66" charset="0"/>
            <a:cs typeface="Cavolini" panose="03000502040302020204" pitchFamily="66" charset="0"/>
          </a:endParaRPr>
        </a:p>
      </dgm:t>
    </dgm:pt>
    <dgm:pt modelId="{D708D9FA-4D0D-41B8-99CC-AE3A8797F17F}" type="parTrans" cxnId="{B7EFAB87-2CC8-43FE-83E7-61C6E1533F60}">
      <dgm:prSet/>
      <dgm:spPr/>
      <dgm:t>
        <a:bodyPr/>
        <a:lstStyle/>
        <a:p>
          <a:endParaRPr lang="en-US"/>
        </a:p>
      </dgm:t>
    </dgm:pt>
    <dgm:pt modelId="{D0ED6C14-2A2E-4A54-80E3-711F32714AE5}" type="sibTrans" cxnId="{B7EFAB87-2CC8-43FE-83E7-61C6E1533F60}">
      <dgm:prSet/>
      <dgm:spPr/>
      <dgm:t>
        <a:bodyPr/>
        <a:lstStyle/>
        <a:p>
          <a:endParaRPr lang="en-US"/>
        </a:p>
      </dgm:t>
    </dgm:pt>
    <dgm:pt modelId="{71FECB7E-A948-456B-A1AA-D352499532F4}" type="pres">
      <dgm:prSet presAssocID="{60346E3D-1DE8-482F-AABE-FF3D3E487BE3}" presName="diagram" presStyleCnt="0">
        <dgm:presLayoutVars>
          <dgm:dir/>
          <dgm:resizeHandles val="exact"/>
        </dgm:presLayoutVars>
      </dgm:prSet>
      <dgm:spPr/>
    </dgm:pt>
    <dgm:pt modelId="{9F91E552-4293-448C-98B2-02343236772F}" type="pres">
      <dgm:prSet presAssocID="{52450DC3-7D94-4908-B79A-991D98E71F3A}" presName="node" presStyleLbl="node1" presStyleIdx="0" presStyleCnt="7">
        <dgm:presLayoutVars>
          <dgm:bulletEnabled val="1"/>
        </dgm:presLayoutVars>
      </dgm:prSet>
      <dgm:spPr/>
    </dgm:pt>
    <dgm:pt modelId="{B0D99F3E-24AD-48B2-9BE0-20CE338E6CEB}" type="pres">
      <dgm:prSet presAssocID="{05976EF9-ADB6-45F8-A543-1F0172343A3A}" presName="sibTrans" presStyleCnt="0"/>
      <dgm:spPr/>
    </dgm:pt>
    <dgm:pt modelId="{B8B6FBF8-A2E7-4D22-87C2-7529CE8DB447}" type="pres">
      <dgm:prSet presAssocID="{FA6D3D7E-56D5-4E1C-B6DF-472BFA67F3E5}" presName="node" presStyleLbl="node1" presStyleIdx="1" presStyleCnt="7">
        <dgm:presLayoutVars>
          <dgm:bulletEnabled val="1"/>
        </dgm:presLayoutVars>
      </dgm:prSet>
      <dgm:spPr/>
    </dgm:pt>
    <dgm:pt modelId="{EAD8713D-55D0-4FB9-9C14-C0A9B6B084FA}" type="pres">
      <dgm:prSet presAssocID="{80D89F16-D235-4176-B863-C7183430E28F}" presName="sibTrans" presStyleCnt="0"/>
      <dgm:spPr/>
    </dgm:pt>
    <dgm:pt modelId="{510885F1-DB14-44E3-ACDA-9CC487DF989A}" type="pres">
      <dgm:prSet presAssocID="{ADA8D80E-7DF2-4454-8EEF-FFACA15C4992}" presName="node" presStyleLbl="node1" presStyleIdx="2" presStyleCnt="7">
        <dgm:presLayoutVars>
          <dgm:bulletEnabled val="1"/>
        </dgm:presLayoutVars>
      </dgm:prSet>
      <dgm:spPr/>
    </dgm:pt>
    <dgm:pt modelId="{E3ABEC96-4D33-4C54-8769-9C50BFB3F4E7}" type="pres">
      <dgm:prSet presAssocID="{486E2B54-42BA-47CE-B718-51FA31580C9F}" presName="sibTrans" presStyleCnt="0"/>
      <dgm:spPr/>
    </dgm:pt>
    <dgm:pt modelId="{B9371C17-AFF5-42D5-A08F-80D2586C9CC4}" type="pres">
      <dgm:prSet presAssocID="{C5597B46-6893-45AA-858A-22B49F1867EB}" presName="node" presStyleLbl="node1" presStyleIdx="3" presStyleCnt="7">
        <dgm:presLayoutVars>
          <dgm:bulletEnabled val="1"/>
        </dgm:presLayoutVars>
      </dgm:prSet>
      <dgm:spPr/>
    </dgm:pt>
    <dgm:pt modelId="{76606A0D-4AF3-49D1-B37D-6AA2A8CDAB65}" type="pres">
      <dgm:prSet presAssocID="{284E1EEB-94E5-4233-B3CF-DC2897C6985C}" presName="sibTrans" presStyleCnt="0"/>
      <dgm:spPr/>
    </dgm:pt>
    <dgm:pt modelId="{E2B0270C-2BE7-4B34-9303-DA5A561F47FD}" type="pres">
      <dgm:prSet presAssocID="{6B146413-3806-44CB-B1D7-60C759FC7723}" presName="node" presStyleLbl="node1" presStyleIdx="4" presStyleCnt="7">
        <dgm:presLayoutVars>
          <dgm:bulletEnabled val="1"/>
        </dgm:presLayoutVars>
      </dgm:prSet>
      <dgm:spPr/>
    </dgm:pt>
    <dgm:pt modelId="{8611B4B7-83BC-4435-8BBF-F75FB395BF3D}" type="pres">
      <dgm:prSet presAssocID="{838FFF73-B8F6-40C9-8E08-F865B1C0289B}" presName="sibTrans" presStyleCnt="0"/>
      <dgm:spPr/>
    </dgm:pt>
    <dgm:pt modelId="{8E25A458-2F31-4F64-9F01-40975D889389}" type="pres">
      <dgm:prSet presAssocID="{D94C3184-869F-4280-9189-B27FC410DBA2}" presName="node" presStyleLbl="node1" presStyleIdx="5" presStyleCnt="7">
        <dgm:presLayoutVars>
          <dgm:bulletEnabled val="1"/>
        </dgm:presLayoutVars>
      </dgm:prSet>
      <dgm:spPr/>
    </dgm:pt>
    <dgm:pt modelId="{CB64559B-7EC1-4068-AE9E-1F800E8B2AFE}" type="pres">
      <dgm:prSet presAssocID="{FECFB174-78EB-4762-A669-97C986D128BE}" presName="sibTrans" presStyleCnt="0"/>
      <dgm:spPr/>
    </dgm:pt>
    <dgm:pt modelId="{E682BE83-0A8C-4F90-ABD5-F5D807990527}" type="pres">
      <dgm:prSet presAssocID="{FA7EB959-A8D1-4CAD-9C39-A143EAC05D6E}" presName="node" presStyleLbl="node1" presStyleIdx="6" presStyleCnt="7">
        <dgm:presLayoutVars>
          <dgm:bulletEnabled val="1"/>
        </dgm:presLayoutVars>
      </dgm:prSet>
      <dgm:spPr/>
    </dgm:pt>
  </dgm:ptLst>
  <dgm:cxnLst>
    <dgm:cxn modelId="{4E9BB415-F654-4BCB-873B-95707949EAEF}" type="presOf" srcId="{FA7EB959-A8D1-4CAD-9C39-A143EAC05D6E}" destId="{E682BE83-0A8C-4F90-ABD5-F5D807990527}" srcOrd="0" destOrd="0" presId="urn:microsoft.com/office/officeart/2005/8/layout/default"/>
    <dgm:cxn modelId="{9CEEA019-91D4-48C4-AE8C-B91067B84937}" type="presOf" srcId="{FA6D3D7E-56D5-4E1C-B6DF-472BFA67F3E5}" destId="{B8B6FBF8-A2E7-4D22-87C2-7529CE8DB447}" srcOrd="0" destOrd="0" presId="urn:microsoft.com/office/officeart/2005/8/layout/default"/>
    <dgm:cxn modelId="{61A9351B-4815-4D2C-8191-5EC6508242AB}" srcId="{60346E3D-1DE8-482F-AABE-FF3D3E487BE3}" destId="{6B146413-3806-44CB-B1D7-60C759FC7723}" srcOrd="4" destOrd="0" parTransId="{D6541C1D-CEFA-4D18-86E6-1C8CE2077FA9}" sibTransId="{838FFF73-B8F6-40C9-8E08-F865B1C0289B}"/>
    <dgm:cxn modelId="{B769D01D-F6DC-47BE-9078-CAB8A547FEBE}" type="presOf" srcId="{D94C3184-869F-4280-9189-B27FC410DBA2}" destId="{8E25A458-2F31-4F64-9F01-40975D889389}" srcOrd="0" destOrd="0" presId="urn:microsoft.com/office/officeart/2005/8/layout/default"/>
    <dgm:cxn modelId="{9E589460-C5FA-408E-A00E-B5F827BFE78A}" srcId="{60346E3D-1DE8-482F-AABE-FF3D3E487BE3}" destId="{D94C3184-869F-4280-9189-B27FC410DBA2}" srcOrd="5" destOrd="0" parTransId="{D2D2DEA1-97C7-46D9-A441-C1D76E5BF274}" sibTransId="{FECFB174-78EB-4762-A669-97C986D128BE}"/>
    <dgm:cxn modelId="{9201274D-2247-44DB-8DFB-5AC30CAB4C5E}" srcId="{60346E3D-1DE8-482F-AABE-FF3D3E487BE3}" destId="{C5597B46-6893-45AA-858A-22B49F1867EB}" srcOrd="3" destOrd="0" parTransId="{A97D691D-A321-4692-AC87-EAF3CCA8A0BE}" sibTransId="{284E1EEB-94E5-4233-B3CF-DC2897C6985C}"/>
    <dgm:cxn modelId="{01363851-0C5B-4B19-8A5D-8DC9506DE1C8}" type="presOf" srcId="{60346E3D-1DE8-482F-AABE-FF3D3E487BE3}" destId="{71FECB7E-A948-456B-A1AA-D352499532F4}" srcOrd="0" destOrd="0" presId="urn:microsoft.com/office/officeart/2005/8/layout/default"/>
    <dgm:cxn modelId="{F1E3E455-19F8-476F-BAFB-29DA8F381915}" srcId="{60346E3D-1DE8-482F-AABE-FF3D3E487BE3}" destId="{52450DC3-7D94-4908-B79A-991D98E71F3A}" srcOrd="0" destOrd="0" parTransId="{9E6C6724-9489-47C1-AC7F-6E8512307ED1}" sibTransId="{05976EF9-ADB6-45F8-A543-1F0172343A3A}"/>
    <dgm:cxn modelId="{BE8A3979-C1F7-4DB8-925F-315DB1A13193}" type="presOf" srcId="{ADA8D80E-7DF2-4454-8EEF-FFACA15C4992}" destId="{510885F1-DB14-44E3-ACDA-9CC487DF989A}" srcOrd="0" destOrd="0" presId="urn:microsoft.com/office/officeart/2005/8/layout/default"/>
    <dgm:cxn modelId="{B7EFAB87-2CC8-43FE-83E7-61C6E1533F60}" srcId="{60346E3D-1DE8-482F-AABE-FF3D3E487BE3}" destId="{FA7EB959-A8D1-4CAD-9C39-A143EAC05D6E}" srcOrd="6" destOrd="0" parTransId="{D708D9FA-4D0D-41B8-99CC-AE3A8797F17F}" sibTransId="{D0ED6C14-2A2E-4A54-80E3-711F32714AE5}"/>
    <dgm:cxn modelId="{6CDC038C-F456-4538-9CAA-50942D127E13}" type="presOf" srcId="{6B146413-3806-44CB-B1D7-60C759FC7723}" destId="{E2B0270C-2BE7-4B34-9303-DA5A561F47FD}" srcOrd="0" destOrd="0" presId="urn:microsoft.com/office/officeart/2005/8/layout/default"/>
    <dgm:cxn modelId="{3904EDA2-E140-484E-9109-34F9C86A1DAB}" type="presOf" srcId="{52450DC3-7D94-4908-B79A-991D98E71F3A}" destId="{9F91E552-4293-448C-98B2-02343236772F}" srcOrd="0" destOrd="0" presId="urn:microsoft.com/office/officeart/2005/8/layout/default"/>
    <dgm:cxn modelId="{E8B31EB8-29BA-4CF4-89CA-6F1A103A677E}" srcId="{60346E3D-1DE8-482F-AABE-FF3D3E487BE3}" destId="{ADA8D80E-7DF2-4454-8EEF-FFACA15C4992}" srcOrd="2" destOrd="0" parTransId="{7DB1C5EB-2042-494B-8333-50B753E78F15}" sibTransId="{486E2B54-42BA-47CE-B718-51FA31580C9F}"/>
    <dgm:cxn modelId="{6AF9F2BE-67EF-411D-968F-27FD7005B61B}" srcId="{60346E3D-1DE8-482F-AABE-FF3D3E487BE3}" destId="{FA6D3D7E-56D5-4E1C-B6DF-472BFA67F3E5}" srcOrd="1" destOrd="0" parTransId="{33CEC88A-EB1D-45CF-99A2-3193FAD8BF2B}" sibTransId="{80D89F16-D235-4176-B863-C7183430E28F}"/>
    <dgm:cxn modelId="{EB22BAEF-973F-47FC-9B57-D49B435F4135}" type="presOf" srcId="{C5597B46-6893-45AA-858A-22B49F1867EB}" destId="{B9371C17-AFF5-42D5-A08F-80D2586C9CC4}" srcOrd="0" destOrd="0" presId="urn:microsoft.com/office/officeart/2005/8/layout/default"/>
    <dgm:cxn modelId="{A95FF5A2-138F-4E10-A3E7-5911E9483ABF}" type="presParOf" srcId="{71FECB7E-A948-456B-A1AA-D352499532F4}" destId="{9F91E552-4293-448C-98B2-02343236772F}" srcOrd="0" destOrd="0" presId="urn:microsoft.com/office/officeart/2005/8/layout/default"/>
    <dgm:cxn modelId="{FF951EEE-E189-4A10-A811-1D12C2A39E42}" type="presParOf" srcId="{71FECB7E-A948-456B-A1AA-D352499532F4}" destId="{B0D99F3E-24AD-48B2-9BE0-20CE338E6CEB}" srcOrd="1" destOrd="0" presId="urn:microsoft.com/office/officeart/2005/8/layout/default"/>
    <dgm:cxn modelId="{59AECA11-EBA4-4166-ABEF-FD9E6920F435}" type="presParOf" srcId="{71FECB7E-A948-456B-A1AA-D352499532F4}" destId="{B8B6FBF8-A2E7-4D22-87C2-7529CE8DB447}" srcOrd="2" destOrd="0" presId="urn:microsoft.com/office/officeart/2005/8/layout/default"/>
    <dgm:cxn modelId="{38B8EE05-BA25-4342-ACEF-EFA0320FE501}" type="presParOf" srcId="{71FECB7E-A948-456B-A1AA-D352499532F4}" destId="{EAD8713D-55D0-4FB9-9C14-C0A9B6B084FA}" srcOrd="3" destOrd="0" presId="urn:microsoft.com/office/officeart/2005/8/layout/default"/>
    <dgm:cxn modelId="{DEB72516-3A0B-480D-9197-A648ACF78757}" type="presParOf" srcId="{71FECB7E-A948-456B-A1AA-D352499532F4}" destId="{510885F1-DB14-44E3-ACDA-9CC487DF989A}" srcOrd="4" destOrd="0" presId="urn:microsoft.com/office/officeart/2005/8/layout/default"/>
    <dgm:cxn modelId="{41660C99-BA89-424F-AE8D-D273F8F28F03}" type="presParOf" srcId="{71FECB7E-A948-456B-A1AA-D352499532F4}" destId="{E3ABEC96-4D33-4C54-8769-9C50BFB3F4E7}" srcOrd="5" destOrd="0" presId="urn:microsoft.com/office/officeart/2005/8/layout/default"/>
    <dgm:cxn modelId="{84FA85D2-ABC6-4AF5-ACEF-04AA11708A7D}" type="presParOf" srcId="{71FECB7E-A948-456B-A1AA-D352499532F4}" destId="{B9371C17-AFF5-42D5-A08F-80D2586C9CC4}" srcOrd="6" destOrd="0" presId="urn:microsoft.com/office/officeart/2005/8/layout/default"/>
    <dgm:cxn modelId="{732E2A24-4CAB-4428-9443-0B7334CBF7E6}" type="presParOf" srcId="{71FECB7E-A948-456B-A1AA-D352499532F4}" destId="{76606A0D-4AF3-49D1-B37D-6AA2A8CDAB65}" srcOrd="7" destOrd="0" presId="urn:microsoft.com/office/officeart/2005/8/layout/default"/>
    <dgm:cxn modelId="{398575D8-6E29-49D6-8D4F-DCD14838A43D}" type="presParOf" srcId="{71FECB7E-A948-456B-A1AA-D352499532F4}" destId="{E2B0270C-2BE7-4B34-9303-DA5A561F47FD}" srcOrd="8" destOrd="0" presId="urn:microsoft.com/office/officeart/2005/8/layout/default"/>
    <dgm:cxn modelId="{0AA427F7-EAF0-4BF3-9D49-380198426845}" type="presParOf" srcId="{71FECB7E-A948-456B-A1AA-D352499532F4}" destId="{8611B4B7-83BC-4435-8BBF-F75FB395BF3D}" srcOrd="9" destOrd="0" presId="urn:microsoft.com/office/officeart/2005/8/layout/default"/>
    <dgm:cxn modelId="{B16284F8-61A3-4F45-BD3F-214B8081CA40}" type="presParOf" srcId="{71FECB7E-A948-456B-A1AA-D352499532F4}" destId="{8E25A458-2F31-4F64-9F01-40975D889389}" srcOrd="10" destOrd="0" presId="urn:microsoft.com/office/officeart/2005/8/layout/default"/>
    <dgm:cxn modelId="{A73FB472-46C4-46BF-966E-838AAE18E322}" type="presParOf" srcId="{71FECB7E-A948-456B-A1AA-D352499532F4}" destId="{CB64559B-7EC1-4068-AE9E-1F800E8B2AFE}" srcOrd="11" destOrd="0" presId="urn:microsoft.com/office/officeart/2005/8/layout/default"/>
    <dgm:cxn modelId="{4FC94B6E-2DAE-409B-8256-20FEFBD8C267}" type="presParOf" srcId="{71FECB7E-A948-456B-A1AA-D352499532F4}" destId="{E682BE83-0A8C-4F90-ABD5-F5D807990527}" srcOrd="1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C8F4E78-D93D-4891-A57B-7D739BAB833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DED67AA-D769-4646-8DB4-0CEBCA7BAB94}">
      <dgm:prSet custT="1"/>
      <dgm:spPr/>
      <dgm:t>
        <a:bodyPr/>
        <a:lstStyle/>
        <a:p>
          <a:pPr>
            <a:lnSpc>
              <a:spcPct val="100000"/>
            </a:lnSpc>
          </a:pPr>
          <a:r>
            <a:rPr lang="en-GB" sz="1600" b="0" dirty="0">
              <a:latin typeface="Cavolini" panose="03000502040302020204" pitchFamily="66" charset="0"/>
              <a:cs typeface="Cavolini" panose="03000502040302020204" pitchFamily="66" charset="0"/>
            </a:rPr>
            <a:t>Encouraging them to explore their feelings</a:t>
          </a:r>
          <a:endParaRPr lang="en-US" sz="1600" b="0" dirty="0">
            <a:latin typeface="Cavolini" panose="03000502040302020204" pitchFamily="66" charset="0"/>
            <a:cs typeface="Cavolini" panose="03000502040302020204" pitchFamily="66" charset="0"/>
          </a:endParaRPr>
        </a:p>
      </dgm:t>
    </dgm:pt>
    <dgm:pt modelId="{977A2DFD-1286-41A5-A48D-2F534DEDE0D5}" type="parTrans" cxnId="{3EA9F78B-D0FB-4345-B970-B26F0E9C3D5B}">
      <dgm:prSet/>
      <dgm:spPr/>
      <dgm:t>
        <a:bodyPr/>
        <a:lstStyle/>
        <a:p>
          <a:endParaRPr lang="en-US"/>
        </a:p>
      </dgm:t>
    </dgm:pt>
    <dgm:pt modelId="{F9B0F0AB-2277-4A74-A5C2-26A6984E9A03}" type="sibTrans" cxnId="{3EA9F78B-D0FB-4345-B970-B26F0E9C3D5B}">
      <dgm:prSet/>
      <dgm:spPr/>
      <dgm:t>
        <a:bodyPr/>
        <a:lstStyle/>
        <a:p>
          <a:pPr>
            <a:lnSpc>
              <a:spcPct val="100000"/>
            </a:lnSpc>
          </a:pPr>
          <a:endParaRPr lang="en-US"/>
        </a:p>
      </dgm:t>
    </dgm:pt>
    <dgm:pt modelId="{4EF6C0B1-8ECD-4755-81A6-7C967DBEA3F5}">
      <dgm:prSet custT="1"/>
      <dgm:spPr/>
      <dgm:t>
        <a:bodyPr/>
        <a:lstStyle/>
        <a:p>
          <a:pPr>
            <a:lnSpc>
              <a:spcPct val="100000"/>
            </a:lnSpc>
          </a:pPr>
          <a:r>
            <a:rPr lang="en-GB" sz="1600" b="0" dirty="0">
              <a:latin typeface="Cavolini" panose="03000502040302020204" pitchFamily="66" charset="0"/>
              <a:cs typeface="Cavolini" panose="03000502040302020204" pitchFamily="66" charset="0"/>
            </a:rPr>
            <a:t>Help them connect to their school</a:t>
          </a:r>
          <a:endParaRPr lang="en-US" sz="1600" b="0" dirty="0">
            <a:latin typeface="Cavolini" panose="03000502040302020204" pitchFamily="66" charset="0"/>
            <a:cs typeface="Cavolini" panose="03000502040302020204" pitchFamily="66" charset="0"/>
          </a:endParaRPr>
        </a:p>
      </dgm:t>
    </dgm:pt>
    <dgm:pt modelId="{E93EBA66-971A-4D20-B950-10577CF69943}" type="parTrans" cxnId="{05D296E6-3F23-406D-B347-4B733A4584A1}">
      <dgm:prSet/>
      <dgm:spPr/>
      <dgm:t>
        <a:bodyPr/>
        <a:lstStyle/>
        <a:p>
          <a:endParaRPr lang="en-US"/>
        </a:p>
      </dgm:t>
    </dgm:pt>
    <dgm:pt modelId="{9B3E04C7-3EC1-4F63-B470-0372721E80D7}" type="sibTrans" cxnId="{05D296E6-3F23-406D-B347-4B733A4584A1}">
      <dgm:prSet/>
      <dgm:spPr/>
      <dgm:t>
        <a:bodyPr/>
        <a:lstStyle/>
        <a:p>
          <a:pPr>
            <a:lnSpc>
              <a:spcPct val="100000"/>
            </a:lnSpc>
          </a:pPr>
          <a:endParaRPr lang="en-US"/>
        </a:p>
      </dgm:t>
    </dgm:pt>
    <dgm:pt modelId="{1ACA23E4-9252-4ECF-AB98-E3EF0BD4BC01}">
      <dgm:prSet custT="1"/>
      <dgm:spPr/>
      <dgm:t>
        <a:bodyPr/>
        <a:lstStyle/>
        <a:p>
          <a:pPr>
            <a:lnSpc>
              <a:spcPct val="100000"/>
            </a:lnSpc>
          </a:pPr>
          <a:r>
            <a:rPr lang="en-GB" sz="1600" b="0" dirty="0">
              <a:latin typeface="Cavolini" panose="03000502040302020204" pitchFamily="66" charset="0"/>
              <a:cs typeface="Cavolini" panose="03000502040302020204" pitchFamily="66" charset="0"/>
            </a:rPr>
            <a:t>Building friendships and relationships; empowering them by building their confidence </a:t>
          </a:r>
          <a:endParaRPr lang="en-US" sz="1600" b="0" dirty="0">
            <a:latin typeface="Cavolini" panose="03000502040302020204" pitchFamily="66" charset="0"/>
            <a:cs typeface="Cavolini" panose="03000502040302020204" pitchFamily="66" charset="0"/>
          </a:endParaRPr>
        </a:p>
      </dgm:t>
    </dgm:pt>
    <dgm:pt modelId="{4CDDC31D-DB71-4992-A04F-F47352BF2BB9}" type="parTrans" cxnId="{F331B6B8-9B6C-4CFF-9420-DDE1871630A0}">
      <dgm:prSet/>
      <dgm:spPr/>
      <dgm:t>
        <a:bodyPr/>
        <a:lstStyle/>
        <a:p>
          <a:endParaRPr lang="en-US"/>
        </a:p>
      </dgm:t>
    </dgm:pt>
    <dgm:pt modelId="{DC016C05-6583-477B-8489-7B487F3EAFE3}" type="sibTrans" cxnId="{F331B6B8-9B6C-4CFF-9420-DDE1871630A0}">
      <dgm:prSet/>
      <dgm:spPr/>
      <dgm:t>
        <a:bodyPr/>
        <a:lstStyle/>
        <a:p>
          <a:pPr>
            <a:lnSpc>
              <a:spcPct val="100000"/>
            </a:lnSpc>
          </a:pPr>
          <a:endParaRPr lang="en-US"/>
        </a:p>
      </dgm:t>
    </dgm:pt>
    <dgm:pt modelId="{C5140A2A-5B02-4F8D-BEF5-43DAC71B578A}">
      <dgm:prSet custT="1"/>
      <dgm:spPr/>
      <dgm:t>
        <a:bodyPr/>
        <a:lstStyle/>
        <a:p>
          <a:pPr>
            <a:lnSpc>
              <a:spcPct val="100000"/>
            </a:lnSpc>
          </a:pPr>
          <a:r>
            <a:rPr lang="en-GB" sz="1600" b="0" dirty="0">
              <a:latin typeface="Cavolini" panose="03000502040302020204" pitchFamily="66" charset="0"/>
              <a:cs typeface="Cavolini" panose="03000502040302020204" pitchFamily="66" charset="0"/>
            </a:rPr>
            <a:t>Independence.</a:t>
          </a:r>
          <a:endParaRPr lang="en-US" sz="1600" b="0" dirty="0">
            <a:latin typeface="Cavolini" panose="03000502040302020204" pitchFamily="66" charset="0"/>
            <a:cs typeface="Cavolini" panose="03000502040302020204" pitchFamily="66" charset="0"/>
          </a:endParaRPr>
        </a:p>
      </dgm:t>
    </dgm:pt>
    <dgm:pt modelId="{B6B17C10-0415-482C-90AD-6128D0D670EE}" type="parTrans" cxnId="{15B53B16-1967-41D8-BB7C-D0E508B3357B}">
      <dgm:prSet/>
      <dgm:spPr/>
      <dgm:t>
        <a:bodyPr/>
        <a:lstStyle/>
        <a:p>
          <a:endParaRPr lang="en-US"/>
        </a:p>
      </dgm:t>
    </dgm:pt>
    <dgm:pt modelId="{AB4C67E9-5E37-4ABE-861A-309B38A43860}" type="sibTrans" cxnId="{15B53B16-1967-41D8-BB7C-D0E508B3357B}">
      <dgm:prSet/>
      <dgm:spPr/>
      <dgm:t>
        <a:bodyPr/>
        <a:lstStyle/>
        <a:p>
          <a:endParaRPr lang="en-US"/>
        </a:p>
      </dgm:t>
    </dgm:pt>
    <dgm:pt modelId="{19DB0836-4CFD-4482-8606-B9C94CC2E090}" type="pres">
      <dgm:prSet presAssocID="{BC8F4E78-D93D-4891-A57B-7D739BAB833C}" presName="root" presStyleCnt="0">
        <dgm:presLayoutVars>
          <dgm:dir/>
          <dgm:resizeHandles val="exact"/>
        </dgm:presLayoutVars>
      </dgm:prSet>
      <dgm:spPr/>
    </dgm:pt>
    <dgm:pt modelId="{2D1B8F97-5F7A-4E92-A61A-E24D3CBCE376}" type="pres">
      <dgm:prSet presAssocID="{BC8F4E78-D93D-4891-A57B-7D739BAB833C}" presName="container" presStyleCnt="0">
        <dgm:presLayoutVars>
          <dgm:dir/>
          <dgm:resizeHandles val="exact"/>
        </dgm:presLayoutVars>
      </dgm:prSet>
      <dgm:spPr/>
    </dgm:pt>
    <dgm:pt modelId="{C99C4896-0C5F-4C1F-9144-629D2DE2AD8F}" type="pres">
      <dgm:prSet presAssocID="{9DED67AA-D769-4646-8DB4-0CEBCA7BAB94}" presName="compNode" presStyleCnt="0"/>
      <dgm:spPr/>
    </dgm:pt>
    <dgm:pt modelId="{609DA56B-338B-4B15-A436-ACADBE739DCC}" type="pres">
      <dgm:prSet presAssocID="{9DED67AA-D769-4646-8DB4-0CEBCA7BAB94}" presName="iconBgRect" presStyleLbl="bgShp" presStyleIdx="0" presStyleCnt="4"/>
      <dgm:spPr/>
    </dgm:pt>
    <dgm:pt modelId="{FDE96DE9-FB41-4608-A9D9-28FEDA6B2BB4}" type="pres">
      <dgm:prSet presAssocID="{9DED67AA-D769-4646-8DB4-0CEBCA7BAB9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
        </a:ext>
      </dgm:extLst>
    </dgm:pt>
    <dgm:pt modelId="{3B9A3329-B592-4A6F-B738-B79FC23921EE}" type="pres">
      <dgm:prSet presAssocID="{9DED67AA-D769-4646-8DB4-0CEBCA7BAB94}" presName="spaceRect" presStyleCnt="0"/>
      <dgm:spPr/>
    </dgm:pt>
    <dgm:pt modelId="{7D02F9EE-4703-4624-AE76-32A73F768933}" type="pres">
      <dgm:prSet presAssocID="{9DED67AA-D769-4646-8DB4-0CEBCA7BAB94}" presName="textRect" presStyleLbl="revTx" presStyleIdx="0" presStyleCnt="4">
        <dgm:presLayoutVars>
          <dgm:chMax val="1"/>
          <dgm:chPref val="1"/>
        </dgm:presLayoutVars>
      </dgm:prSet>
      <dgm:spPr/>
    </dgm:pt>
    <dgm:pt modelId="{B9C13BB8-5C4B-4D8C-B352-E6041AEEE1DE}" type="pres">
      <dgm:prSet presAssocID="{F9B0F0AB-2277-4A74-A5C2-26A6984E9A03}" presName="sibTrans" presStyleLbl="sibTrans2D1" presStyleIdx="0" presStyleCnt="0"/>
      <dgm:spPr/>
    </dgm:pt>
    <dgm:pt modelId="{3C526CA8-437E-466C-9F8F-4F4E5A003AD6}" type="pres">
      <dgm:prSet presAssocID="{4EF6C0B1-8ECD-4755-81A6-7C967DBEA3F5}" presName="compNode" presStyleCnt="0"/>
      <dgm:spPr/>
    </dgm:pt>
    <dgm:pt modelId="{D7532D9E-22A4-4CE7-A199-ABA74272E7B6}" type="pres">
      <dgm:prSet presAssocID="{4EF6C0B1-8ECD-4755-81A6-7C967DBEA3F5}" presName="iconBgRect" presStyleLbl="bgShp" presStyleIdx="1" presStyleCnt="4"/>
      <dgm:spPr/>
    </dgm:pt>
    <dgm:pt modelId="{CBEE3938-1DBB-45FF-BD40-B30CD86DDC71}" type="pres">
      <dgm:prSet presAssocID="{4EF6C0B1-8ECD-4755-81A6-7C967DBEA3F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C946FEBD-604E-4589-BF6E-B5B06263D051}" type="pres">
      <dgm:prSet presAssocID="{4EF6C0B1-8ECD-4755-81A6-7C967DBEA3F5}" presName="spaceRect" presStyleCnt="0"/>
      <dgm:spPr/>
    </dgm:pt>
    <dgm:pt modelId="{31C6BEBF-7E8A-49BA-BC13-8E412081E1C4}" type="pres">
      <dgm:prSet presAssocID="{4EF6C0B1-8ECD-4755-81A6-7C967DBEA3F5}" presName="textRect" presStyleLbl="revTx" presStyleIdx="1" presStyleCnt="4">
        <dgm:presLayoutVars>
          <dgm:chMax val="1"/>
          <dgm:chPref val="1"/>
        </dgm:presLayoutVars>
      </dgm:prSet>
      <dgm:spPr/>
    </dgm:pt>
    <dgm:pt modelId="{6460E90E-5367-4964-8DB8-138F09809E47}" type="pres">
      <dgm:prSet presAssocID="{9B3E04C7-3EC1-4F63-B470-0372721E80D7}" presName="sibTrans" presStyleLbl="sibTrans2D1" presStyleIdx="0" presStyleCnt="0"/>
      <dgm:spPr/>
    </dgm:pt>
    <dgm:pt modelId="{4837D235-2BF3-466A-A81D-340AA9254180}" type="pres">
      <dgm:prSet presAssocID="{1ACA23E4-9252-4ECF-AB98-E3EF0BD4BC01}" presName="compNode" presStyleCnt="0"/>
      <dgm:spPr/>
    </dgm:pt>
    <dgm:pt modelId="{2C272829-06DB-4CBD-8163-41F5EBE31062}" type="pres">
      <dgm:prSet presAssocID="{1ACA23E4-9252-4ECF-AB98-E3EF0BD4BC01}" presName="iconBgRect" presStyleLbl="bgShp" presStyleIdx="2" presStyleCnt="4"/>
      <dgm:spPr/>
    </dgm:pt>
    <dgm:pt modelId="{B6CA3616-2FF5-4D70-AD89-D920A91DD34D}" type="pres">
      <dgm:prSet presAssocID="{1ACA23E4-9252-4ECF-AB98-E3EF0BD4BC0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nections"/>
        </a:ext>
      </dgm:extLst>
    </dgm:pt>
    <dgm:pt modelId="{E70A7444-0174-405D-A45B-7CA3820E1481}" type="pres">
      <dgm:prSet presAssocID="{1ACA23E4-9252-4ECF-AB98-E3EF0BD4BC01}" presName="spaceRect" presStyleCnt="0"/>
      <dgm:spPr/>
    </dgm:pt>
    <dgm:pt modelId="{1F942609-0B9F-43DC-AF8F-3BE76E7F2566}" type="pres">
      <dgm:prSet presAssocID="{1ACA23E4-9252-4ECF-AB98-E3EF0BD4BC01}" presName="textRect" presStyleLbl="revTx" presStyleIdx="2" presStyleCnt="4">
        <dgm:presLayoutVars>
          <dgm:chMax val="1"/>
          <dgm:chPref val="1"/>
        </dgm:presLayoutVars>
      </dgm:prSet>
      <dgm:spPr/>
    </dgm:pt>
    <dgm:pt modelId="{A03A230D-D7AC-4F1C-9EF6-5A184EB6A5FB}" type="pres">
      <dgm:prSet presAssocID="{DC016C05-6583-477B-8489-7B487F3EAFE3}" presName="sibTrans" presStyleLbl="sibTrans2D1" presStyleIdx="0" presStyleCnt="0"/>
      <dgm:spPr/>
    </dgm:pt>
    <dgm:pt modelId="{9196586D-7EA9-42B8-A5FD-5215683E0261}" type="pres">
      <dgm:prSet presAssocID="{C5140A2A-5B02-4F8D-BEF5-43DAC71B578A}" presName="compNode" presStyleCnt="0"/>
      <dgm:spPr/>
    </dgm:pt>
    <dgm:pt modelId="{9383999A-58C6-4E32-8BB4-4F52F14A8F33}" type="pres">
      <dgm:prSet presAssocID="{C5140A2A-5B02-4F8D-BEF5-43DAC71B578A}" presName="iconBgRect" presStyleLbl="bgShp" presStyleIdx="3" presStyleCnt="4"/>
      <dgm:spPr/>
    </dgm:pt>
    <dgm:pt modelId="{580AF99C-67C3-446B-86E9-A300E030BC11}" type="pres">
      <dgm:prSet presAssocID="{C5140A2A-5B02-4F8D-BEF5-43DAC71B578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ot Air Balloon"/>
        </a:ext>
      </dgm:extLst>
    </dgm:pt>
    <dgm:pt modelId="{6D830A48-A3E7-45D3-BE96-745B65E7EE75}" type="pres">
      <dgm:prSet presAssocID="{C5140A2A-5B02-4F8D-BEF5-43DAC71B578A}" presName="spaceRect" presStyleCnt="0"/>
      <dgm:spPr/>
    </dgm:pt>
    <dgm:pt modelId="{754629F2-CF73-4C1A-8239-5EF936A87172}" type="pres">
      <dgm:prSet presAssocID="{C5140A2A-5B02-4F8D-BEF5-43DAC71B578A}" presName="textRect" presStyleLbl="revTx" presStyleIdx="3" presStyleCnt="4">
        <dgm:presLayoutVars>
          <dgm:chMax val="1"/>
          <dgm:chPref val="1"/>
        </dgm:presLayoutVars>
      </dgm:prSet>
      <dgm:spPr/>
    </dgm:pt>
  </dgm:ptLst>
  <dgm:cxnLst>
    <dgm:cxn modelId="{15B53B16-1967-41D8-BB7C-D0E508B3357B}" srcId="{BC8F4E78-D93D-4891-A57B-7D739BAB833C}" destId="{C5140A2A-5B02-4F8D-BEF5-43DAC71B578A}" srcOrd="3" destOrd="0" parTransId="{B6B17C10-0415-482C-90AD-6128D0D670EE}" sibTransId="{AB4C67E9-5E37-4ABE-861A-309B38A43860}"/>
    <dgm:cxn modelId="{B3D42E87-D5C1-4BA4-9483-DFC5A847DCD1}" type="presOf" srcId="{9B3E04C7-3EC1-4F63-B470-0372721E80D7}" destId="{6460E90E-5367-4964-8DB8-138F09809E47}" srcOrd="0" destOrd="0" presId="urn:microsoft.com/office/officeart/2018/2/layout/IconCircleList"/>
    <dgm:cxn modelId="{3EA9F78B-D0FB-4345-B970-B26F0E9C3D5B}" srcId="{BC8F4E78-D93D-4891-A57B-7D739BAB833C}" destId="{9DED67AA-D769-4646-8DB4-0CEBCA7BAB94}" srcOrd="0" destOrd="0" parTransId="{977A2DFD-1286-41A5-A48D-2F534DEDE0D5}" sibTransId="{F9B0F0AB-2277-4A74-A5C2-26A6984E9A03}"/>
    <dgm:cxn modelId="{4F92328F-AF22-4AC0-BF5F-F828CE89431F}" type="presOf" srcId="{F9B0F0AB-2277-4A74-A5C2-26A6984E9A03}" destId="{B9C13BB8-5C4B-4D8C-B352-E6041AEEE1DE}" srcOrd="0" destOrd="0" presId="urn:microsoft.com/office/officeart/2018/2/layout/IconCircleList"/>
    <dgm:cxn modelId="{0BC57D98-4842-4C04-ACA0-546936900ACA}" type="presOf" srcId="{BC8F4E78-D93D-4891-A57B-7D739BAB833C}" destId="{19DB0836-4CFD-4482-8606-B9C94CC2E090}" srcOrd="0" destOrd="0" presId="urn:microsoft.com/office/officeart/2018/2/layout/IconCircleList"/>
    <dgm:cxn modelId="{F87CD19E-B47B-4215-9975-5A3B7DE6EBDA}" type="presOf" srcId="{9DED67AA-D769-4646-8DB4-0CEBCA7BAB94}" destId="{7D02F9EE-4703-4624-AE76-32A73F768933}" srcOrd="0" destOrd="0" presId="urn:microsoft.com/office/officeart/2018/2/layout/IconCircleList"/>
    <dgm:cxn modelId="{57657DA7-B99A-4A20-8F91-26F314F595FA}" type="presOf" srcId="{C5140A2A-5B02-4F8D-BEF5-43DAC71B578A}" destId="{754629F2-CF73-4C1A-8239-5EF936A87172}" srcOrd="0" destOrd="0" presId="urn:microsoft.com/office/officeart/2018/2/layout/IconCircleList"/>
    <dgm:cxn modelId="{F331B6B8-9B6C-4CFF-9420-DDE1871630A0}" srcId="{BC8F4E78-D93D-4891-A57B-7D739BAB833C}" destId="{1ACA23E4-9252-4ECF-AB98-E3EF0BD4BC01}" srcOrd="2" destOrd="0" parTransId="{4CDDC31D-DB71-4992-A04F-F47352BF2BB9}" sibTransId="{DC016C05-6583-477B-8489-7B487F3EAFE3}"/>
    <dgm:cxn modelId="{19FA39DC-9562-4590-940F-BCE545389B71}" type="presOf" srcId="{DC016C05-6583-477B-8489-7B487F3EAFE3}" destId="{A03A230D-D7AC-4F1C-9EF6-5A184EB6A5FB}" srcOrd="0" destOrd="0" presId="urn:microsoft.com/office/officeart/2018/2/layout/IconCircleList"/>
    <dgm:cxn modelId="{05D296E6-3F23-406D-B347-4B733A4584A1}" srcId="{BC8F4E78-D93D-4891-A57B-7D739BAB833C}" destId="{4EF6C0B1-8ECD-4755-81A6-7C967DBEA3F5}" srcOrd="1" destOrd="0" parTransId="{E93EBA66-971A-4D20-B950-10577CF69943}" sibTransId="{9B3E04C7-3EC1-4F63-B470-0372721E80D7}"/>
    <dgm:cxn modelId="{9054B7F7-BF75-4407-92DD-EFCE66D6CEDA}" type="presOf" srcId="{1ACA23E4-9252-4ECF-AB98-E3EF0BD4BC01}" destId="{1F942609-0B9F-43DC-AF8F-3BE76E7F2566}" srcOrd="0" destOrd="0" presId="urn:microsoft.com/office/officeart/2018/2/layout/IconCircleList"/>
    <dgm:cxn modelId="{B8C639F8-D2FF-4C54-83C8-8CDFE266A2AA}" type="presOf" srcId="{4EF6C0B1-8ECD-4755-81A6-7C967DBEA3F5}" destId="{31C6BEBF-7E8A-49BA-BC13-8E412081E1C4}" srcOrd="0" destOrd="0" presId="urn:microsoft.com/office/officeart/2018/2/layout/IconCircleList"/>
    <dgm:cxn modelId="{80EB4893-AC35-40CE-87BE-DBB814911F7C}" type="presParOf" srcId="{19DB0836-4CFD-4482-8606-B9C94CC2E090}" destId="{2D1B8F97-5F7A-4E92-A61A-E24D3CBCE376}" srcOrd="0" destOrd="0" presId="urn:microsoft.com/office/officeart/2018/2/layout/IconCircleList"/>
    <dgm:cxn modelId="{6935E898-AF84-4D2C-AEEE-E4D1EBEFB08B}" type="presParOf" srcId="{2D1B8F97-5F7A-4E92-A61A-E24D3CBCE376}" destId="{C99C4896-0C5F-4C1F-9144-629D2DE2AD8F}" srcOrd="0" destOrd="0" presId="urn:microsoft.com/office/officeart/2018/2/layout/IconCircleList"/>
    <dgm:cxn modelId="{DC0593C3-13C5-4E07-9F15-5CA6B68625D7}" type="presParOf" srcId="{C99C4896-0C5F-4C1F-9144-629D2DE2AD8F}" destId="{609DA56B-338B-4B15-A436-ACADBE739DCC}" srcOrd="0" destOrd="0" presId="urn:microsoft.com/office/officeart/2018/2/layout/IconCircleList"/>
    <dgm:cxn modelId="{CAB6863A-3677-49CE-9668-F519108B962C}" type="presParOf" srcId="{C99C4896-0C5F-4C1F-9144-629D2DE2AD8F}" destId="{FDE96DE9-FB41-4608-A9D9-28FEDA6B2BB4}" srcOrd="1" destOrd="0" presId="urn:microsoft.com/office/officeart/2018/2/layout/IconCircleList"/>
    <dgm:cxn modelId="{0A0E2677-A1ED-4194-93DB-575F2BD1A15D}" type="presParOf" srcId="{C99C4896-0C5F-4C1F-9144-629D2DE2AD8F}" destId="{3B9A3329-B592-4A6F-B738-B79FC23921EE}" srcOrd="2" destOrd="0" presId="urn:microsoft.com/office/officeart/2018/2/layout/IconCircleList"/>
    <dgm:cxn modelId="{BAF66345-EC1D-463A-B7EE-633EB4FAAB9E}" type="presParOf" srcId="{C99C4896-0C5F-4C1F-9144-629D2DE2AD8F}" destId="{7D02F9EE-4703-4624-AE76-32A73F768933}" srcOrd="3" destOrd="0" presId="urn:microsoft.com/office/officeart/2018/2/layout/IconCircleList"/>
    <dgm:cxn modelId="{46C347D0-C34A-4419-A5AE-0A0C69EED882}" type="presParOf" srcId="{2D1B8F97-5F7A-4E92-A61A-E24D3CBCE376}" destId="{B9C13BB8-5C4B-4D8C-B352-E6041AEEE1DE}" srcOrd="1" destOrd="0" presId="urn:microsoft.com/office/officeart/2018/2/layout/IconCircleList"/>
    <dgm:cxn modelId="{35063F4F-66CB-4D9A-9F24-35BAE0EA19FD}" type="presParOf" srcId="{2D1B8F97-5F7A-4E92-A61A-E24D3CBCE376}" destId="{3C526CA8-437E-466C-9F8F-4F4E5A003AD6}" srcOrd="2" destOrd="0" presId="urn:microsoft.com/office/officeart/2018/2/layout/IconCircleList"/>
    <dgm:cxn modelId="{1E0A89AD-1398-4BC5-ACBB-FC67FCE5107F}" type="presParOf" srcId="{3C526CA8-437E-466C-9F8F-4F4E5A003AD6}" destId="{D7532D9E-22A4-4CE7-A199-ABA74272E7B6}" srcOrd="0" destOrd="0" presId="urn:microsoft.com/office/officeart/2018/2/layout/IconCircleList"/>
    <dgm:cxn modelId="{D80DE818-65AF-4E4D-8D68-8D754F9E1D49}" type="presParOf" srcId="{3C526CA8-437E-466C-9F8F-4F4E5A003AD6}" destId="{CBEE3938-1DBB-45FF-BD40-B30CD86DDC71}" srcOrd="1" destOrd="0" presId="urn:microsoft.com/office/officeart/2018/2/layout/IconCircleList"/>
    <dgm:cxn modelId="{C6C93F4E-26F0-49B0-BA17-CE7AD9ABE564}" type="presParOf" srcId="{3C526CA8-437E-466C-9F8F-4F4E5A003AD6}" destId="{C946FEBD-604E-4589-BF6E-B5B06263D051}" srcOrd="2" destOrd="0" presId="urn:microsoft.com/office/officeart/2018/2/layout/IconCircleList"/>
    <dgm:cxn modelId="{AEB2BA2C-0421-46A0-BFFA-249D8196D1B1}" type="presParOf" srcId="{3C526CA8-437E-466C-9F8F-4F4E5A003AD6}" destId="{31C6BEBF-7E8A-49BA-BC13-8E412081E1C4}" srcOrd="3" destOrd="0" presId="urn:microsoft.com/office/officeart/2018/2/layout/IconCircleList"/>
    <dgm:cxn modelId="{43F0B2B5-CFE3-49FD-90CA-411F44128113}" type="presParOf" srcId="{2D1B8F97-5F7A-4E92-A61A-E24D3CBCE376}" destId="{6460E90E-5367-4964-8DB8-138F09809E47}" srcOrd="3" destOrd="0" presId="urn:microsoft.com/office/officeart/2018/2/layout/IconCircleList"/>
    <dgm:cxn modelId="{FB0B9FF2-FFB0-4E29-9100-4AF03F8CDCE4}" type="presParOf" srcId="{2D1B8F97-5F7A-4E92-A61A-E24D3CBCE376}" destId="{4837D235-2BF3-466A-A81D-340AA9254180}" srcOrd="4" destOrd="0" presId="urn:microsoft.com/office/officeart/2018/2/layout/IconCircleList"/>
    <dgm:cxn modelId="{B692A9FE-86B0-42E7-8256-1A7E6CEF4D74}" type="presParOf" srcId="{4837D235-2BF3-466A-A81D-340AA9254180}" destId="{2C272829-06DB-4CBD-8163-41F5EBE31062}" srcOrd="0" destOrd="0" presId="urn:microsoft.com/office/officeart/2018/2/layout/IconCircleList"/>
    <dgm:cxn modelId="{0924225A-2A71-4D8F-930D-69B92C31513D}" type="presParOf" srcId="{4837D235-2BF3-466A-A81D-340AA9254180}" destId="{B6CA3616-2FF5-4D70-AD89-D920A91DD34D}" srcOrd="1" destOrd="0" presId="urn:microsoft.com/office/officeart/2018/2/layout/IconCircleList"/>
    <dgm:cxn modelId="{63D8F266-DF95-4A9F-B2CE-627E076F3984}" type="presParOf" srcId="{4837D235-2BF3-466A-A81D-340AA9254180}" destId="{E70A7444-0174-405D-A45B-7CA3820E1481}" srcOrd="2" destOrd="0" presId="urn:microsoft.com/office/officeart/2018/2/layout/IconCircleList"/>
    <dgm:cxn modelId="{CAB82CDE-B84B-4485-B363-16214FE6C74E}" type="presParOf" srcId="{4837D235-2BF3-466A-A81D-340AA9254180}" destId="{1F942609-0B9F-43DC-AF8F-3BE76E7F2566}" srcOrd="3" destOrd="0" presId="urn:microsoft.com/office/officeart/2018/2/layout/IconCircleList"/>
    <dgm:cxn modelId="{B9578D9A-FC06-4E68-A310-69B84097CF71}" type="presParOf" srcId="{2D1B8F97-5F7A-4E92-A61A-E24D3CBCE376}" destId="{A03A230D-D7AC-4F1C-9EF6-5A184EB6A5FB}" srcOrd="5" destOrd="0" presId="urn:microsoft.com/office/officeart/2018/2/layout/IconCircleList"/>
    <dgm:cxn modelId="{2D9F3D12-D9D4-4F94-8BEC-4143C229AE39}" type="presParOf" srcId="{2D1B8F97-5F7A-4E92-A61A-E24D3CBCE376}" destId="{9196586D-7EA9-42B8-A5FD-5215683E0261}" srcOrd="6" destOrd="0" presId="urn:microsoft.com/office/officeart/2018/2/layout/IconCircleList"/>
    <dgm:cxn modelId="{8B0FB7AF-8378-4344-B520-B19A219FB6D2}" type="presParOf" srcId="{9196586D-7EA9-42B8-A5FD-5215683E0261}" destId="{9383999A-58C6-4E32-8BB4-4F52F14A8F33}" srcOrd="0" destOrd="0" presId="urn:microsoft.com/office/officeart/2018/2/layout/IconCircleList"/>
    <dgm:cxn modelId="{D07D9AC1-F07F-4215-919A-819110D5721A}" type="presParOf" srcId="{9196586D-7EA9-42B8-A5FD-5215683E0261}" destId="{580AF99C-67C3-446B-86E9-A300E030BC11}" srcOrd="1" destOrd="0" presId="urn:microsoft.com/office/officeart/2018/2/layout/IconCircleList"/>
    <dgm:cxn modelId="{E1488554-8540-4947-97C2-359C8C3EC6FE}" type="presParOf" srcId="{9196586D-7EA9-42B8-A5FD-5215683E0261}" destId="{6D830A48-A3E7-45D3-BE96-745B65E7EE75}" srcOrd="2" destOrd="0" presId="urn:microsoft.com/office/officeart/2018/2/layout/IconCircleList"/>
    <dgm:cxn modelId="{96C9561A-BEF7-4783-A637-2DBED52C3B65}" type="presParOf" srcId="{9196586D-7EA9-42B8-A5FD-5215683E0261}" destId="{754629F2-CF73-4C1A-8239-5EF936A87172}" srcOrd="3" destOrd="0" presId="urn:microsoft.com/office/officeart/2018/2/layout/IconCircle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303309A-06C8-4CD1-B95E-CA5B2C6F5421}" type="doc">
      <dgm:prSet loTypeId="urn:microsoft.com/office/officeart/2005/8/layout/vList5" loCatId="list" qsTypeId="urn:microsoft.com/office/officeart/2005/8/quickstyle/simple2" qsCatId="simple" csTypeId="urn:microsoft.com/office/officeart/2005/8/colors/colorful5" csCatId="colorful"/>
      <dgm:spPr/>
      <dgm:t>
        <a:bodyPr/>
        <a:lstStyle/>
        <a:p>
          <a:endParaRPr lang="en-US"/>
        </a:p>
      </dgm:t>
    </dgm:pt>
    <dgm:pt modelId="{0C3EAA18-AB9D-4C25-8805-1A2B4E5396D1}">
      <dgm:prSet/>
      <dgm:spPr/>
      <dgm:t>
        <a:bodyPr/>
        <a:lstStyle/>
        <a:p>
          <a:r>
            <a:rPr lang="en-US" dirty="0">
              <a:latin typeface="Cavolini" panose="03000502040302020204" pitchFamily="66" charset="0"/>
              <a:cs typeface="Cavolini" panose="03000502040302020204" pitchFamily="66" charset="0"/>
            </a:rPr>
            <a:t>Visit</a:t>
          </a:r>
        </a:p>
      </dgm:t>
    </dgm:pt>
    <dgm:pt modelId="{0E23346B-40DF-4F7B-9D08-286E3DA75C3F}" type="parTrans" cxnId="{AD6A8E0D-4D56-4096-B2A1-0A14704BC80F}">
      <dgm:prSet/>
      <dgm:spPr/>
      <dgm:t>
        <a:bodyPr/>
        <a:lstStyle/>
        <a:p>
          <a:endParaRPr lang="en-US"/>
        </a:p>
      </dgm:t>
    </dgm:pt>
    <dgm:pt modelId="{8B6DA65F-9C5E-4CAC-AAB4-6D20D316DB15}" type="sibTrans" cxnId="{AD6A8E0D-4D56-4096-B2A1-0A14704BC80F}">
      <dgm:prSet/>
      <dgm:spPr/>
      <dgm:t>
        <a:bodyPr/>
        <a:lstStyle/>
        <a:p>
          <a:endParaRPr lang="en-US"/>
        </a:p>
      </dgm:t>
    </dgm:pt>
    <dgm:pt modelId="{DA40A516-835E-4E14-ACC4-D883CA74F836}">
      <dgm:prSet/>
      <dgm:spPr/>
      <dgm:t>
        <a:bodyPr/>
        <a:lstStyle/>
        <a:p>
          <a:r>
            <a:rPr lang="en-US" dirty="0">
              <a:latin typeface="Cavolini" panose="03000502040302020204" pitchFamily="66" charset="0"/>
              <a:cs typeface="Cavolini" panose="03000502040302020204" pitchFamily="66" charset="0"/>
            </a:rPr>
            <a:t>Visit the school website</a:t>
          </a:r>
        </a:p>
      </dgm:t>
    </dgm:pt>
    <dgm:pt modelId="{67F058B7-E098-41CD-9FEA-2B45B7476414}" type="parTrans" cxnId="{5C0D9CCC-7FAA-4CD5-81D2-C1414E2C6E3B}">
      <dgm:prSet/>
      <dgm:spPr/>
      <dgm:t>
        <a:bodyPr/>
        <a:lstStyle/>
        <a:p>
          <a:endParaRPr lang="en-US"/>
        </a:p>
      </dgm:t>
    </dgm:pt>
    <dgm:pt modelId="{06A59396-5BB7-4529-A11D-A4CDFA1130C4}" type="sibTrans" cxnId="{5C0D9CCC-7FAA-4CD5-81D2-C1414E2C6E3B}">
      <dgm:prSet/>
      <dgm:spPr/>
      <dgm:t>
        <a:bodyPr/>
        <a:lstStyle/>
        <a:p>
          <a:endParaRPr lang="en-US"/>
        </a:p>
      </dgm:t>
    </dgm:pt>
    <dgm:pt modelId="{DFC40E35-8F6E-40FC-AB6E-F5D328E024BD}">
      <dgm:prSet/>
      <dgm:spPr/>
      <dgm:t>
        <a:bodyPr/>
        <a:lstStyle/>
        <a:p>
          <a:r>
            <a:rPr lang="en-US" dirty="0">
              <a:latin typeface="Cavolini" panose="03000502040302020204" pitchFamily="66" charset="0"/>
              <a:cs typeface="Cavolini" panose="03000502040302020204" pitchFamily="66" charset="0"/>
            </a:rPr>
            <a:t>Plan</a:t>
          </a:r>
        </a:p>
      </dgm:t>
    </dgm:pt>
    <dgm:pt modelId="{3047A026-572E-4120-8997-0F069C9ABB02}" type="parTrans" cxnId="{BBBF1396-57C0-4F9F-B86F-C32763689E5A}">
      <dgm:prSet/>
      <dgm:spPr/>
      <dgm:t>
        <a:bodyPr/>
        <a:lstStyle/>
        <a:p>
          <a:endParaRPr lang="en-US"/>
        </a:p>
      </dgm:t>
    </dgm:pt>
    <dgm:pt modelId="{8149E611-9A23-4F19-BE6B-072AFD4BBC37}" type="sibTrans" cxnId="{BBBF1396-57C0-4F9F-B86F-C32763689E5A}">
      <dgm:prSet/>
      <dgm:spPr/>
      <dgm:t>
        <a:bodyPr/>
        <a:lstStyle/>
        <a:p>
          <a:endParaRPr lang="en-US"/>
        </a:p>
      </dgm:t>
    </dgm:pt>
    <dgm:pt modelId="{7BC8D9E6-EC6F-4E86-B9EA-013D4B15371E}">
      <dgm:prSet/>
      <dgm:spPr/>
      <dgm:t>
        <a:bodyPr/>
        <a:lstStyle/>
        <a:p>
          <a:r>
            <a:rPr lang="en-US" dirty="0">
              <a:latin typeface="Cavolini" panose="03000502040302020204" pitchFamily="66" charset="0"/>
              <a:cs typeface="Cavolini" panose="03000502040302020204" pitchFamily="66" charset="0"/>
            </a:rPr>
            <a:t>Plan the route to school</a:t>
          </a:r>
        </a:p>
      </dgm:t>
    </dgm:pt>
    <dgm:pt modelId="{74F3C9B0-064E-4FD1-BF28-5B69C075FD61}" type="parTrans" cxnId="{48E833F3-55A9-47CF-B33B-80DC1D004982}">
      <dgm:prSet/>
      <dgm:spPr/>
      <dgm:t>
        <a:bodyPr/>
        <a:lstStyle/>
        <a:p>
          <a:endParaRPr lang="en-US"/>
        </a:p>
      </dgm:t>
    </dgm:pt>
    <dgm:pt modelId="{9204041C-CA75-4332-88D6-2D1D1B071E53}" type="sibTrans" cxnId="{48E833F3-55A9-47CF-B33B-80DC1D004982}">
      <dgm:prSet/>
      <dgm:spPr/>
      <dgm:t>
        <a:bodyPr/>
        <a:lstStyle/>
        <a:p>
          <a:endParaRPr lang="en-US"/>
        </a:p>
      </dgm:t>
    </dgm:pt>
    <dgm:pt modelId="{1F65A158-B95B-4BCF-A575-45D0057D6F31}">
      <dgm:prSet/>
      <dgm:spPr/>
      <dgm:t>
        <a:bodyPr/>
        <a:lstStyle/>
        <a:p>
          <a:r>
            <a:rPr lang="en-US" dirty="0">
              <a:latin typeface="Cavolini" panose="03000502040302020204" pitchFamily="66" charset="0"/>
              <a:cs typeface="Cavolini" panose="03000502040302020204" pitchFamily="66" charset="0"/>
            </a:rPr>
            <a:t>Know</a:t>
          </a:r>
        </a:p>
      </dgm:t>
    </dgm:pt>
    <dgm:pt modelId="{54960B30-1F7E-4C76-9DCC-14CE98A50642}" type="parTrans" cxnId="{D44DC933-17E7-4804-B163-65D10FD62B26}">
      <dgm:prSet/>
      <dgm:spPr/>
      <dgm:t>
        <a:bodyPr/>
        <a:lstStyle/>
        <a:p>
          <a:endParaRPr lang="en-US"/>
        </a:p>
      </dgm:t>
    </dgm:pt>
    <dgm:pt modelId="{76E4F138-7692-410C-AADF-D402235C30DC}" type="sibTrans" cxnId="{D44DC933-17E7-4804-B163-65D10FD62B26}">
      <dgm:prSet/>
      <dgm:spPr/>
      <dgm:t>
        <a:bodyPr/>
        <a:lstStyle/>
        <a:p>
          <a:endParaRPr lang="en-US"/>
        </a:p>
      </dgm:t>
    </dgm:pt>
    <dgm:pt modelId="{8A25120D-83AE-4FD2-9F17-E2EABEBEC88E}">
      <dgm:prSet/>
      <dgm:spPr/>
      <dgm:t>
        <a:bodyPr/>
        <a:lstStyle/>
        <a:p>
          <a:r>
            <a:rPr lang="en-US" dirty="0">
              <a:latin typeface="Cavolini" panose="03000502040302020204" pitchFamily="66" charset="0"/>
              <a:cs typeface="Cavolini" panose="03000502040302020204" pitchFamily="66" charset="0"/>
            </a:rPr>
            <a:t>Know what uniform is needed and buy it</a:t>
          </a:r>
        </a:p>
      </dgm:t>
    </dgm:pt>
    <dgm:pt modelId="{E7B39C30-90F5-44AB-835D-11DAA0F2828B}" type="parTrans" cxnId="{7A0EC7AE-3405-4498-BA33-596EEE615A46}">
      <dgm:prSet/>
      <dgm:spPr/>
      <dgm:t>
        <a:bodyPr/>
        <a:lstStyle/>
        <a:p>
          <a:endParaRPr lang="en-US"/>
        </a:p>
      </dgm:t>
    </dgm:pt>
    <dgm:pt modelId="{89719701-A36C-431D-9D02-1A7321200E98}" type="sibTrans" cxnId="{7A0EC7AE-3405-4498-BA33-596EEE615A46}">
      <dgm:prSet/>
      <dgm:spPr/>
      <dgm:t>
        <a:bodyPr/>
        <a:lstStyle/>
        <a:p>
          <a:endParaRPr lang="en-US"/>
        </a:p>
      </dgm:t>
    </dgm:pt>
    <dgm:pt modelId="{A98217E3-16C5-48A2-ABDA-F6A4E8565E81}">
      <dgm:prSet/>
      <dgm:spPr/>
      <dgm:t>
        <a:bodyPr/>
        <a:lstStyle/>
        <a:p>
          <a:r>
            <a:rPr lang="en-US" dirty="0">
              <a:latin typeface="Cavolini" panose="03000502040302020204" pitchFamily="66" charset="0"/>
              <a:cs typeface="Cavolini" panose="03000502040302020204" pitchFamily="66" charset="0"/>
            </a:rPr>
            <a:t>Help</a:t>
          </a:r>
        </a:p>
      </dgm:t>
    </dgm:pt>
    <dgm:pt modelId="{38F92CB8-5A6F-430C-AC6E-925292C69B57}" type="parTrans" cxnId="{752E3BDD-4DCF-433F-A611-268E59688B5E}">
      <dgm:prSet/>
      <dgm:spPr/>
      <dgm:t>
        <a:bodyPr/>
        <a:lstStyle/>
        <a:p>
          <a:endParaRPr lang="en-US"/>
        </a:p>
      </dgm:t>
    </dgm:pt>
    <dgm:pt modelId="{5C8CE975-714C-40BC-8441-85858DBD4B55}" type="sibTrans" cxnId="{752E3BDD-4DCF-433F-A611-268E59688B5E}">
      <dgm:prSet/>
      <dgm:spPr/>
      <dgm:t>
        <a:bodyPr/>
        <a:lstStyle/>
        <a:p>
          <a:endParaRPr lang="en-US"/>
        </a:p>
      </dgm:t>
    </dgm:pt>
    <dgm:pt modelId="{29EA370A-F094-40B1-BE1C-40C6FDF5C6EA}">
      <dgm:prSet/>
      <dgm:spPr/>
      <dgm:t>
        <a:bodyPr/>
        <a:lstStyle/>
        <a:p>
          <a:r>
            <a:rPr lang="en-US" dirty="0">
              <a:latin typeface="Cavolini" panose="03000502040302020204" pitchFamily="66" charset="0"/>
              <a:cs typeface="Cavolini" panose="03000502040302020204" pitchFamily="66" charset="0"/>
            </a:rPr>
            <a:t>Help children get into a good routine</a:t>
          </a:r>
        </a:p>
      </dgm:t>
    </dgm:pt>
    <dgm:pt modelId="{FE3845FE-E1DA-4017-9F3E-D13E385B10F7}" type="parTrans" cxnId="{31857A91-7CBE-4BC4-A3CB-8517A3F74C57}">
      <dgm:prSet/>
      <dgm:spPr/>
      <dgm:t>
        <a:bodyPr/>
        <a:lstStyle/>
        <a:p>
          <a:endParaRPr lang="en-US"/>
        </a:p>
      </dgm:t>
    </dgm:pt>
    <dgm:pt modelId="{B5CEDC9B-49B2-4D49-B4A2-F627D979812C}" type="sibTrans" cxnId="{31857A91-7CBE-4BC4-A3CB-8517A3F74C57}">
      <dgm:prSet/>
      <dgm:spPr/>
      <dgm:t>
        <a:bodyPr/>
        <a:lstStyle/>
        <a:p>
          <a:endParaRPr lang="en-US"/>
        </a:p>
      </dgm:t>
    </dgm:pt>
    <dgm:pt modelId="{230B521B-BC85-4214-9E2F-B3AB307AEA11}">
      <dgm:prSet/>
      <dgm:spPr/>
      <dgm:t>
        <a:bodyPr/>
        <a:lstStyle/>
        <a:p>
          <a:r>
            <a:rPr lang="en-US" dirty="0">
              <a:latin typeface="Cavolini" panose="03000502040302020204" pitchFamily="66" charset="0"/>
              <a:cs typeface="Cavolini" panose="03000502040302020204" pitchFamily="66" charset="0"/>
            </a:rPr>
            <a:t>Support</a:t>
          </a:r>
        </a:p>
      </dgm:t>
    </dgm:pt>
    <dgm:pt modelId="{C9C1C017-0168-4394-B7D1-DD0D75C07A51}" type="parTrans" cxnId="{59B85BB2-1BAB-4291-AA9C-FA447BF3DC49}">
      <dgm:prSet/>
      <dgm:spPr/>
      <dgm:t>
        <a:bodyPr/>
        <a:lstStyle/>
        <a:p>
          <a:endParaRPr lang="en-US"/>
        </a:p>
      </dgm:t>
    </dgm:pt>
    <dgm:pt modelId="{B1DED235-555D-47ED-AE1F-BFEEFF10DFC3}" type="sibTrans" cxnId="{59B85BB2-1BAB-4291-AA9C-FA447BF3DC49}">
      <dgm:prSet/>
      <dgm:spPr/>
      <dgm:t>
        <a:bodyPr/>
        <a:lstStyle/>
        <a:p>
          <a:endParaRPr lang="en-US"/>
        </a:p>
      </dgm:t>
    </dgm:pt>
    <dgm:pt modelId="{C74FC7DA-8AB3-480A-9455-07F01D6CDD89}">
      <dgm:prSet/>
      <dgm:spPr/>
      <dgm:t>
        <a:bodyPr/>
        <a:lstStyle/>
        <a:p>
          <a:r>
            <a:rPr lang="en-US" dirty="0">
              <a:latin typeface="Cavolini" panose="03000502040302020204" pitchFamily="66" charset="0"/>
              <a:cs typeface="Cavolini" panose="03000502040302020204" pitchFamily="66" charset="0"/>
            </a:rPr>
            <a:t>Support them to take responsibility for the things they need to prepare each day </a:t>
          </a:r>
        </a:p>
      </dgm:t>
    </dgm:pt>
    <dgm:pt modelId="{253BF026-C187-4074-8409-3ECE44E4E797}" type="parTrans" cxnId="{70380129-2334-4AE2-AD3F-180D034947E6}">
      <dgm:prSet/>
      <dgm:spPr/>
      <dgm:t>
        <a:bodyPr/>
        <a:lstStyle/>
        <a:p>
          <a:endParaRPr lang="en-US"/>
        </a:p>
      </dgm:t>
    </dgm:pt>
    <dgm:pt modelId="{D2FB516D-6037-47B1-991B-34437D2D940F}" type="sibTrans" cxnId="{70380129-2334-4AE2-AD3F-180D034947E6}">
      <dgm:prSet/>
      <dgm:spPr/>
      <dgm:t>
        <a:bodyPr/>
        <a:lstStyle/>
        <a:p>
          <a:endParaRPr lang="en-US"/>
        </a:p>
      </dgm:t>
    </dgm:pt>
    <dgm:pt modelId="{C48F144F-D865-4D36-8679-E5300E1E84A0}" type="pres">
      <dgm:prSet presAssocID="{9303309A-06C8-4CD1-B95E-CA5B2C6F5421}" presName="Name0" presStyleCnt="0">
        <dgm:presLayoutVars>
          <dgm:dir/>
          <dgm:animLvl val="lvl"/>
          <dgm:resizeHandles val="exact"/>
        </dgm:presLayoutVars>
      </dgm:prSet>
      <dgm:spPr/>
    </dgm:pt>
    <dgm:pt modelId="{8895D4A6-29BA-4AF6-B2B2-6B4106151F84}" type="pres">
      <dgm:prSet presAssocID="{0C3EAA18-AB9D-4C25-8805-1A2B4E5396D1}" presName="linNode" presStyleCnt="0"/>
      <dgm:spPr/>
    </dgm:pt>
    <dgm:pt modelId="{61D8773C-6BA6-4025-B3F1-4EF01C0CA762}" type="pres">
      <dgm:prSet presAssocID="{0C3EAA18-AB9D-4C25-8805-1A2B4E5396D1}" presName="parentText" presStyleLbl="node1" presStyleIdx="0" presStyleCnt="5">
        <dgm:presLayoutVars>
          <dgm:chMax val="1"/>
          <dgm:bulletEnabled val="1"/>
        </dgm:presLayoutVars>
      </dgm:prSet>
      <dgm:spPr/>
    </dgm:pt>
    <dgm:pt modelId="{E212BCA3-DD65-4E62-AC23-8F1518BF0169}" type="pres">
      <dgm:prSet presAssocID="{0C3EAA18-AB9D-4C25-8805-1A2B4E5396D1}" presName="descendantText" presStyleLbl="alignAccFollowNode1" presStyleIdx="0" presStyleCnt="5">
        <dgm:presLayoutVars>
          <dgm:bulletEnabled val="1"/>
        </dgm:presLayoutVars>
      </dgm:prSet>
      <dgm:spPr/>
    </dgm:pt>
    <dgm:pt modelId="{775DC6C5-A588-41FC-BA4A-252C94CD9E36}" type="pres">
      <dgm:prSet presAssocID="{8B6DA65F-9C5E-4CAC-AAB4-6D20D316DB15}" presName="sp" presStyleCnt="0"/>
      <dgm:spPr/>
    </dgm:pt>
    <dgm:pt modelId="{DA1AEA40-3CF4-4A97-8C99-603A83B1DA4B}" type="pres">
      <dgm:prSet presAssocID="{DFC40E35-8F6E-40FC-AB6E-F5D328E024BD}" presName="linNode" presStyleCnt="0"/>
      <dgm:spPr/>
    </dgm:pt>
    <dgm:pt modelId="{83931BCA-8C2B-40DF-8BF6-D0EC9BC29B4A}" type="pres">
      <dgm:prSet presAssocID="{DFC40E35-8F6E-40FC-AB6E-F5D328E024BD}" presName="parentText" presStyleLbl="node1" presStyleIdx="1" presStyleCnt="5">
        <dgm:presLayoutVars>
          <dgm:chMax val="1"/>
          <dgm:bulletEnabled val="1"/>
        </dgm:presLayoutVars>
      </dgm:prSet>
      <dgm:spPr/>
    </dgm:pt>
    <dgm:pt modelId="{83F64B53-2A4D-40AF-8DF8-682BCC080872}" type="pres">
      <dgm:prSet presAssocID="{DFC40E35-8F6E-40FC-AB6E-F5D328E024BD}" presName="descendantText" presStyleLbl="alignAccFollowNode1" presStyleIdx="1" presStyleCnt="5">
        <dgm:presLayoutVars>
          <dgm:bulletEnabled val="1"/>
        </dgm:presLayoutVars>
      </dgm:prSet>
      <dgm:spPr/>
    </dgm:pt>
    <dgm:pt modelId="{1845D484-17D0-4CB1-A152-21A01FC44889}" type="pres">
      <dgm:prSet presAssocID="{8149E611-9A23-4F19-BE6B-072AFD4BBC37}" presName="sp" presStyleCnt="0"/>
      <dgm:spPr/>
    </dgm:pt>
    <dgm:pt modelId="{49BAB6A7-B4A3-4F32-A6AD-376DBB0C3609}" type="pres">
      <dgm:prSet presAssocID="{1F65A158-B95B-4BCF-A575-45D0057D6F31}" presName="linNode" presStyleCnt="0"/>
      <dgm:spPr/>
    </dgm:pt>
    <dgm:pt modelId="{570AA299-A460-4CF3-A3AF-9A50F3F58ABD}" type="pres">
      <dgm:prSet presAssocID="{1F65A158-B95B-4BCF-A575-45D0057D6F31}" presName="parentText" presStyleLbl="node1" presStyleIdx="2" presStyleCnt="5">
        <dgm:presLayoutVars>
          <dgm:chMax val="1"/>
          <dgm:bulletEnabled val="1"/>
        </dgm:presLayoutVars>
      </dgm:prSet>
      <dgm:spPr/>
    </dgm:pt>
    <dgm:pt modelId="{CA95341B-8AD2-47F1-AAFF-E2411953C467}" type="pres">
      <dgm:prSet presAssocID="{1F65A158-B95B-4BCF-A575-45D0057D6F31}" presName="descendantText" presStyleLbl="alignAccFollowNode1" presStyleIdx="2" presStyleCnt="5">
        <dgm:presLayoutVars>
          <dgm:bulletEnabled val="1"/>
        </dgm:presLayoutVars>
      </dgm:prSet>
      <dgm:spPr/>
    </dgm:pt>
    <dgm:pt modelId="{D188C30C-5DC7-4DA0-A131-2C5BE4CE299A}" type="pres">
      <dgm:prSet presAssocID="{76E4F138-7692-410C-AADF-D402235C30DC}" presName="sp" presStyleCnt="0"/>
      <dgm:spPr/>
    </dgm:pt>
    <dgm:pt modelId="{834D5D9B-5583-47E7-A4A6-F0256AEFD938}" type="pres">
      <dgm:prSet presAssocID="{A98217E3-16C5-48A2-ABDA-F6A4E8565E81}" presName="linNode" presStyleCnt="0"/>
      <dgm:spPr/>
    </dgm:pt>
    <dgm:pt modelId="{E867F419-5961-41C4-A13C-0FF75B9EA7D4}" type="pres">
      <dgm:prSet presAssocID="{A98217E3-16C5-48A2-ABDA-F6A4E8565E81}" presName="parentText" presStyleLbl="node1" presStyleIdx="3" presStyleCnt="5">
        <dgm:presLayoutVars>
          <dgm:chMax val="1"/>
          <dgm:bulletEnabled val="1"/>
        </dgm:presLayoutVars>
      </dgm:prSet>
      <dgm:spPr/>
    </dgm:pt>
    <dgm:pt modelId="{55B4279A-BC40-4802-8D2A-58D6A9D909F9}" type="pres">
      <dgm:prSet presAssocID="{A98217E3-16C5-48A2-ABDA-F6A4E8565E81}" presName="descendantText" presStyleLbl="alignAccFollowNode1" presStyleIdx="3" presStyleCnt="5">
        <dgm:presLayoutVars>
          <dgm:bulletEnabled val="1"/>
        </dgm:presLayoutVars>
      </dgm:prSet>
      <dgm:spPr/>
    </dgm:pt>
    <dgm:pt modelId="{E979D2A0-DE56-4CF6-B097-8729286D750D}" type="pres">
      <dgm:prSet presAssocID="{5C8CE975-714C-40BC-8441-85858DBD4B55}" presName="sp" presStyleCnt="0"/>
      <dgm:spPr/>
    </dgm:pt>
    <dgm:pt modelId="{704D40A3-4948-415B-AA9E-355FEEE4D48B}" type="pres">
      <dgm:prSet presAssocID="{230B521B-BC85-4214-9E2F-B3AB307AEA11}" presName="linNode" presStyleCnt="0"/>
      <dgm:spPr/>
    </dgm:pt>
    <dgm:pt modelId="{B4AE5015-647B-406C-B91B-D9ED7D7E6646}" type="pres">
      <dgm:prSet presAssocID="{230B521B-BC85-4214-9E2F-B3AB307AEA11}" presName="parentText" presStyleLbl="node1" presStyleIdx="4" presStyleCnt="5">
        <dgm:presLayoutVars>
          <dgm:chMax val="1"/>
          <dgm:bulletEnabled val="1"/>
        </dgm:presLayoutVars>
      </dgm:prSet>
      <dgm:spPr/>
    </dgm:pt>
    <dgm:pt modelId="{DC70402D-468A-4F42-B555-B31E3775FB05}" type="pres">
      <dgm:prSet presAssocID="{230B521B-BC85-4214-9E2F-B3AB307AEA11}" presName="descendantText" presStyleLbl="alignAccFollowNode1" presStyleIdx="4" presStyleCnt="5">
        <dgm:presLayoutVars>
          <dgm:bulletEnabled val="1"/>
        </dgm:presLayoutVars>
      </dgm:prSet>
      <dgm:spPr/>
    </dgm:pt>
  </dgm:ptLst>
  <dgm:cxnLst>
    <dgm:cxn modelId="{AD6A8E0D-4D56-4096-B2A1-0A14704BC80F}" srcId="{9303309A-06C8-4CD1-B95E-CA5B2C6F5421}" destId="{0C3EAA18-AB9D-4C25-8805-1A2B4E5396D1}" srcOrd="0" destOrd="0" parTransId="{0E23346B-40DF-4F7B-9D08-286E3DA75C3F}" sibTransId="{8B6DA65F-9C5E-4CAC-AAB4-6D20D316DB15}"/>
    <dgm:cxn modelId="{7A5B2E26-AF36-40AD-975A-279023CFEF32}" type="presOf" srcId="{8A25120D-83AE-4FD2-9F17-E2EABEBEC88E}" destId="{CA95341B-8AD2-47F1-AAFF-E2411953C467}" srcOrd="0" destOrd="0" presId="urn:microsoft.com/office/officeart/2005/8/layout/vList5"/>
    <dgm:cxn modelId="{70380129-2334-4AE2-AD3F-180D034947E6}" srcId="{230B521B-BC85-4214-9E2F-B3AB307AEA11}" destId="{C74FC7DA-8AB3-480A-9455-07F01D6CDD89}" srcOrd="0" destOrd="0" parTransId="{253BF026-C187-4074-8409-3ECE44E4E797}" sibTransId="{D2FB516D-6037-47B1-991B-34437D2D940F}"/>
    <dgm:cxn modelId="{FCB51C33-3B60-4B77-812C-1D42B0E7308D}" type="presOf" srcId="{C74FC7DA-8AB3-480A-9455-07F01D6CDD89}" destId="{DC70402D-468A-4F42-B555-B31E3775FB05}" srcOrd="0" destOrd="0" presId="urn:microsoft.com/office/officeart/2005/8/layout/vList5"/>
    <dgm:cxn modelId="{D44DC933-17E7-4804-B163-65D10FD62B26}" srcId="{9303309A-06C8-4CD1-B95E-CA5B2C6F5421}" destId="{1F65A158-B95B-4BCF-A575-45D0057D6F31}" srcOrd="2" destOrd="0" parTransId="{54960B30-1F7E-4C76-9DCC-14CE98A50642}" sibTransId="{76E4F138-7692-410C-AADF-D402235C30DC}"/>
    <dgm:cxn modelId="{73868637-9763-4437-A97C-D65705DB7D56}" type="presOf" srcId="{9303309A-06C8-4CD1-B95E-CA5B2C6F5421}" destId="{C48F144F-D865-4D36-8679-E5300E1E84A0}" srcOrd="0" destOrd="0" presId="urn:microsoft.com/office/officeart/2005/8/layout/vList5"/>
    <dgm:cxn modelId="{7F7A188A-A130-4AED-8E00-361524362C60}" type="presOf" srcId="{DFC40E35-8F6E-40FC-AB6E-F5D328E024BD}" destId="{83931BCA-8C2B-40DF-8BF6-D0EC9BC29B4A}" srcOrd="0" destOrd="0" presId="urn:microsoft.com/office/officeart/2005/8/layout/vList5"/>
    <dgm:cxn modelId="{31857A91-7CBE-4BC4-A3CB-8517A3F74C57}" srcId="{A98217E3-16C5-48A2-ABDA-F6A4E8565E81}" destId="{29EA370A-F094-40B1-BE1C-40C6FDF5C6EA}" srcOrd="0" destOrd="0" parTransId="{FE3845FE-E1DA-4017-9F3E-D13E385B10F7}" sibTransId="{B5CEDC9B-49B2-4D49-B4A2-F627D979812C}"/>
    <dgm:cxn modelId="{BBBF1396-57C0-4F9F-B86F-C32763689E5A}" srcId="{9303309A-06C8-4CD1-B95E-CA5B2C6F5421}" destId="{DFC40E35-8F6E-40FC-AB6E-F5D328E024BD}" srcOrd="1" destOrd="0" parTransId="{3047A026-572E-4120-8997-0F069C9ABB02}" sibTransId="{8149E611-9A23-4F19-BE6B-072AFD4BBC37}"/>
    <dgm:cxn modelId="{676E0BA6-390B-41C0-BF66-00C1D2E714AE}" type="presOf" srcId="{7BC8D9E6-EC6F-4E86-B9EA-013D4B15371E}" destId="{83F64B53-2A4D-40AF-8DF8-682BCC080872}" srcOrd="0" destOrd="0" presId="urn:microsoft.com/office/officeart/2005/8/layout/vList5"/>
    <dgm:cxn modelId="{7A0EC7AE-3405-4498-BA33-596EEE615A46}" srcId="{1F65A158-B95B-4BCF-A575-45D0057D6F31}" destId="{8A25120D-83AE-4FD2-9F17-E2EABEBEC88E}" srcOrd="0" destOrd="0" parTransId="{E7B39C30-90F5-44AB-835D-11DAA0F2828B}" sibTransId="{89719701-A36C-431D-9D02-1A7321200E98}"/>
    <dgm:cxn modelId="{59B85BB2-1BAB-4291-AA9C-FA447BF3DC49}" srcId="{9303309A-06C8-4CD1-B95E-CA5B2C6F5421}" destId="{230B521B-BC85-4214-9E2F-B3AB307AEA11}" srcOrd="4" destOrd="0" parTransId="{C9C1C017-0168-4394-B7D1-DD0D75C07A51}" sibTransId="{B1DED235-555D-47ED-AE1F-BFEEFF10DFC3}"/>
    <dgm:cxn modelId="{10C453B4-8BFB-4256-841A-D6444E4CD99D}" type="presOf" srcId="{29EA370A-F094-40B1-BE1C-40C6FDF5C6EA}" destId="{55B4279A-BC40-4802-8D2A-58D6A9D909F9}" srcOrd="0" destOrd="0" presId="urn:microsoft.com/office/officeart/2005/8/layout/vList5"/>
    <dgm:cxn modelId="{9A5F2BC0-645F-42B8-A3E9-EAB127C34392}" type="presOf" srcId="{230B521B-BC85-4214-9E2F-B3AB307AEA11}" destId="{B4AE5015-647B-406C-B91B-D9ED7D7E6646}" srcOrd="0" destOrd="0" presId="urn:microsoft.com/office/officeart/2005/8/layout/vList5"/>
    <dgm:cxn modelId="{1B0BA9C1-6ACD-4F35-9CAE-58B3293C600E}" type="presOf" srcId="{0C3EAA18-AB9D-4C25-8805-1A2B4E5396D1}" destId="{61D8773C-6BA6-4025-B3F1-4EF01C0CA762}" srcOrd="0" destOrd="0" presId="urn:microsoft.com/office/officeart/2005/8/layout/vList5"/>
    <dgm:cxn modelId="{62CC03C7-AAC1-433F-A88D-97712C9F1763}" type="presOf" srcId="{DA40A516-835E-4E14-ACC4-D883CA74F836}" destId="{E212BCA3-DD65-4E62-AC23-8F1518BF0169}" srcOrd="0" destOrd="0" presId="urn:microsoft.com/office/officeart/2005/8/layout/vList5"/>
    <dgm:cxn modelId="{5C0D9CCC-7FAA-4CD5-81D2-C1414E2C6E3B}" srcId="{0C3EAA18-AB9D-4C25-8805-1A2B4E5396D1}" destId="{DA40A516-835E-4E14-ACC4-D883CA74F836}" srcOrd="0" destOrd="0" parTransId="{67F058B7-E098-41CD-9FEA-2B45B7476414}" sibTransId="{06A59396-5BB7-4529-A11D-A4CDFA1130C4}"/>
    <dgm:cxn modelId="{8318A3DC-B8C7-4A2D-B7AB-41E0EF1CA13A}" type="presOf" srcId="{A98217E3-16C5-48A2-ABDA-F6A4E8565E81}" destId="{E867F419-5961-41C4-A13C-0FF75B9EA7D4}" srcOrd="0" destOrd="0" presId="urn:microsoft.com/office/officeart/2005/8/layout/vList5"/>
    <dgm:cxn modelId="{752E3BDD-4DCF-433F-A611-268E59688B5E}" srcId="{9303309A-06C8-4CD1-B95E-CA5B2C6F5421}" destId="{A98217E3-16C5-48A2-ABDA-F6A4E8565E81}" srcOrd="3" destOrd="0" parTransId="{38F92CB8-5A6F-430C-AC6E-925292C69B57}" sibTransId="{5C8CE975-714C-40BC-8441-85858DBD4B55}"/>
    <dgm:cxn modelId="{48E833F3-55A9-47CF-B33B-80DC1D004982}" srcId="{DFC40E35-8F6E-40FC-AB6E-F5D328E024BD}" destId="{7BC8D9E6-EC6F-4E86-B9EA-013D4B15371E}" srcOrd="0" destOrd="0" parTransId="{74F3C9B0-064E-4FD1-BF28-5B69C075FD61}" sibTransId="{9204041C-CA75-4332-88D6-2D1D1B071E53}"/>
    <dgm:cxn modelId="{A82098F6-AAC8-43F8-8518-EF926CE4A652}" type="presOf" srcId="{1F65A158-B95B-4BCF-A575-45D0057D6F31}" destId="{570AA299-A460-4CF3-A3AF-9A50F3F58ABD}" srcOrd="0" destOrd="0" presId="urn:microsoft.com/office/officeart/2005/8/layout/vList5"/>
    <dgm:cxn modelId="{788967D1-5F12-47BD-92F0-92965B723C80}" type="presParOf" srcId="{C48F144F-D865-4D36-8679-E5300E1E84A0}" destId="{8895D4A6-29BA-4AF6-B2B2-6B4106151F84}" srcOrd="0" destOrd="0" presId="urn:microsoft.com/office/officeart/2005/8/layout/vList5"/>
    <dgm:cxn modelId="{6A54E6D6-0F19-4E9E-9FF0-2DD32DA4453B}" type="presParOf" srcId="{8895D4A6-29BA-4AF6-B2B2-6B4106151F84}" destId="{61D8773C-6BA6-4025-B3F1-4EF01C0CA762}" srcOrd="0" destOrd="0" presId="urn:microsoft.com/office/officeart/2005/8/layout/vList5"/>
    <dgm:cxn modelId="{6E36B810-545E-49C1-A511-8B7700AC8288}" type="presParOf" srcId="{8895D4A6-29BA-4AF6-B2B2-6B4106151F84}" destId="{E212BCA3-DD65-4E62-AC23-8F1518BF0169}" srcOrd="1" destOrd="0" presId="urn:microsoft.com/office/officeart/2005/8/layout/vList5"/>
    <dgm:cxn modelId="{E381C7E5-7BD9-4A06-B49C-FADC14787547}" type="presParOf" srcId="{C48F144F-D865-4D36-8679-E5300E1E84A0}" destId="{775DC6C5-A588-41FC-BA4A-252C94CD9E36}" srcOrd="1" destOrd="0" presId="urn:microsoft.com/office/officeart/2005/8/layout/vList5"/>
    <dgm:cxn modelId="{83502953-72A7-4DAC-995A-CDC8A43BAD04}" type="presParOf" srcId="{C48F144F-D865-4D36-8679-E5300E1E84A0}" destId="{DA1AEA40-3CF4-4A97-8C99-603A83B1DA4B}" srcOrd="2" destOrd="0" presId="urn:microsoft.com/office/officeart/2005/8/layout/vList5"/>
    <dgm:cxn modelId="{E63093D6-7385-484B-86ED-8904D07A601A}" type="presParOf" srcId="{DA1AEA40-3CF4-4A97-8C99-603A83B1DA4B}" destId="{83931BCA-8C2B-40DF-8BF6-D0EC9BC29B4A}" srcOrd="0" destOrd="0" presId="urn:microsoft.com/office/officeart/2005/8/layout/vList5"/>
    <dgm:cxn modelId="{4CA4F65C-2BC6-4871-9345-EBE7C2965976}" type="presParOf" srcId="{DA1AEA40-3CF4-4A97-8C99-603A83B1DA4B}" destId="{83F64B53-2A4D-40AF-8DF8-682BCC080872}" srcOrd="1" destOrd="0" presId="urn:microsoft.com/office/officeart/2005/8/layout/vList5"/>
    <dgm:cxn modelId="{44B4CB7D-7A44-4859-A140-00651343C2F1}" type="presParOf" srcId="{C48F144F-D865-4D36-8679-E5300E1E84A0}" destId="{1845D484-17D0-4CB1-A152-21A01FC44889}" srcOrd="3" destOrd="0" presId="urn:microsoft.com/office/officeart/2005/8/layout/vList5"/>
    <dgm:cxn modelId="{3BFD406F-3900-4DB7-B1E5-D26D4595599A}" type="presParOf" srcId="{C48F144F-D865-4D36-8679-E5300E1E84A0}" destId="{49BAB6A7-B4A3-4F32-A6AD-376DBB0C3609}" srcOrd="4" destOrd="0" presId="urn:microsoft.com/office/officeart/2005/8/layout/vList5"/>
    <dgm:cxn modelId="{B9AFE068-B242-4270-9517-DDBC905F9B44}" type="presParOf" srcId="{49BAB6A7-B4A3-4F32-A6AD-376DBB0C3609}" destId="{570AA299-A460-4CF3-A3AF-9A50F3F58ABD}" srcOrd="0" destOrd="0" presId="urn:microsoft.com/office/officeart/2005/8/layout/vList5"/>
    <dgm:cxn modelId="{00BCE344-5DED-4F95-A1AF-485CFC01C83C}" type="presParOf" srcId="{49BAB6A7-B4A3-4F32-A6AD-376DBB0C3609}" destId="{CA95341B-8AD2-47F1-AAFF-E2411953C467}" srcOrd="1" destOrd="0" presId="urn:microsoft.com/office/officeart/2005/8/layout/vList5"/>
    <dgm:cxn modelId="{AD6C4565-F983-4677-85CE-4B0C30FC220B}" type="presParOf" srcId="{C48F144F-D865-4D36-8679-E5300E1E84A0}" destId="{D188C30C-5DC7-4DA0-A131-2C5BE4CE299A}" srcOrd="5" destOrd="0" presId="urn:microsoft.com/office/officeart/2005/8/layout/vList5"/>
    <dgm:cxn modelId="{3D973C17-B23B-4615-A8E5-362DB20B5258}" type="presParOf" srcId="{C48F144F-D865-4D36-8679-E5300E1E84A0}" destId="{834D5D9B-5583-47E7-A4A6-F0256AEFD938}" srcOrd="6" destOrd="0" presId="urn:microsoft.com/office/officeart/2005/8/layout/vList5"/>
    <dgm:cxn modelId="{9FAA8E5E-7796-4A8C-9F33-158BD94C04E5}" type="presParOf" srcId="{834D5D9B-5583-47E7-A4A6-F0256AEFD938}" destId="{E867F419-5961-41C4-A13C-0FF75B9EA7D4}" srcOrd="0" destOrd="0" presId="urn:microsoft.com/office/officeart/2005/8/layout/vList5"/>
    <dgm:cxn modelId="{99C8B876-E579-48EB-9621-93EAD9E72F96}" type="presParOf" srcId="{834D5D9B-5583-47E7-A4A6-F0256AEFD938}" destId="{55B4279A-BC40-4802-8D2A-58D6A9D909F9}" srcOrd="1" destOrd="0" presId="urn:microsoft.com/office/officeart/2005/8/layout/vList5"/>
    <dgm:cxn modelId="{9A97F8AF-96D6-439C-A87C-7700F1D3EA4B}" type="presParOf" srcId="{C48F144F-D865-4D36-8679-E5300E1E84A0}" destId="{E979D2A0-DE56-4CF6-B097-8729286D750D}" srcOrd="7" destOrd="0" presId="urn:microsoft.com/office/officeart/2005/8/layout/vList5"/>
    <dgm:cxn modelId="{55A2C47B-02B6-4580-9E4B-F1D289AC51B9}" type="presParOf" srcId="{C48F144F-D865-4D36-8679-E5300E1E84A0}" destId="{704D40A3-4948-415B-AA9E-355FEEE4D48B}" srcOrd="8" destOrd="0" presId="urn:microsoft.com/office/officeart/2005/8/layout/vList5"/>
    <dgm:cxn modelId="{9E795723-F4B0-449E-937A-6B1702A8436A}" type="presParOf" srcId="{704D40A3-4948-415B-AA9E-355FEEE4D48B}" destId="{B4AE5015-647B-406C-B91B-D9ED7D7E6646}" srcOrd="0" destOrd="0" presId="urn:microsoft.com/office/officeart/2005/8/layout/vList5"/>
    <dgm:cxn modelId="{51E0C088-6EC0-4E4F-ACE6-25C23AD19F46}" type="presParOf" srcId="{704D40A3-4948-415B-AA9E-355FEEE4D48B}" destId="{DC70402D-468A-4F42-B555-B31E3775FB05}" srcOrd="1"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704C09F-2277-48E1-B35D-21FD8F19B2A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504A29C-9C03-49A7-9861-5D55D40D279E}">
      <dgm:prSet/>
      <dgm:spPr/>
      <dgm:t>
        <a:bodyPr/>
        <a:lstStyle/>
        <a:p>
          <a:r>
            <a:rPr lang="en-GB" dirty="0">
              <a:latin typeface="Cavolini" panose="03000502040302020204" pitchFamily="66" charset="0"/>
              <a:cs typeface="Cavolini" panose="03000502040302020204" pitchFamily="66" charset="0"/>
            </a:rPr>
            <a:t>Visit the School Website</a:t>
          </a:r>
          <a:endParaRPr lang="en-US" dirty="0">
            <a:latin typeface="Cavolini" panose="03000502040302020204" pitchFamily="66" charset="0"/>
            <a:cs typeface="Cavolini" panose="03000502040302020204" pitchFamily="66" charset="0"/>
          </a:endParaRPr>
        </a:p>
      </dgm:t>
    </dgm:pt>
    <dgm:pt modelId="{E9A68BC8-4174-4C34-9C31-0C41B531220C}" type="parTrans" cxnId="{6E7DF006-0EF4-41A3-8B4F-3FD33B0C4657}">
      <dgm:prSet/>
      <dgm:spPr/>
      <dgm:t>
        <a:bodyPr/>
        <a:lstStyle/>
        <a:p>
          <a:endParaRPr lang="en-US"/>
        </a:p>
      </dgm:t>
    </dgm:pt>
    <dgm:pt modelId="{296FCBEA-1572-41F1-9A1A-865ED49B5AC5}" type="sibTrans" cxnId="{6E7DF006-0EF4-41A3-8B4F-3FD33B0C4657}">
      <dgm:prSet/>
      <dgm:spPr/>
      <dgm:t>
        <a:bodyPr/>
        <a:lstStyle/>
        <a:p>
          <a:endParaRPr lang="en-US"/>
        </a:p>
      </dgm:t>
    </dgm:pt>
    <dgm:pt modelId="{AD06CF04-731A-47C2-BC1A-78F8F63ADC5E}">
      <dgm:prSet/>
      <dgm:spPr/>
      <dgm:t>
        <a:bodyPr/>
        <a:lstStyle/>
        <a:p>
          <a:r>
            <a:rPr lang="en-GB" dirty="0">
              <a:latin typeface="Cavolini" panose="03000502040302020204" pitchFamily="66" charset="0"/>
              <a:cs typeface="Cavolini" panose="03000502040302020204" pitchFamily="66" charset="0"/>
            </a:rPr>
            <a:t>Practise Packing</a:t>
          </a:r>
          <a:endParaRPr lang="en-US" dirty="0">
            <a:latin typeface="Cavolini" panose="03000502040302020204" pitchFamily="66" charset="0"/>
            <a:cs typeface="Cavolini" panose="03000502040302020204" pitchFamily="66" charset="0"/>
          </a:endParaRPr>
        </a:p>
      </dgm:t>
    </dgm:pt>
    <dgm:pt modelId="{3E156513-74CE-4A6A-BDBC-276CBE530ED7}" type="parTrans" cxnId="{9E76C792-419F-43D9-B10E-44E0287E6152}">
      <dgm:prSet/>
      <dgm:spPr/>
      <dgm:t>
        <a:bodyPr/>
        <a:lstStyle/>
        <a:p>
          <a:endParaRPr lang="en-US"/>
        </a:p>
      </dgm:t>
    </dgm:pt>
    <dgm:pt modelId="{18D77513-E55F-40DC-8B0A-FC59348D9800}" type="sibTrans" cxnId="{9E76C792-419F-43D9-B10E-44E0287E6152}">
      <dgm:prSet/>
      <dgm:spPr/>
      <dgm:t>
        <a:bodyPr/>
        <a:lstStyle/>
        <a:p>
          <a:endParaRPr lang="en-US"/>
        </a:p>
      </dgm:t>
    </dgm:pt>
    <dgm:pt modelId="{CF29D439-C81A-4659-B4AC-6887114285AD}">
      <dgm:prSet/>
      <dgm:spPr/>
      <dgm:t>
        <a:bodyPr/>
        <a:lstStyle/>
        <a:p>
          <a:r>
            <a:rPr lang="en-GB" dirty="0">
              <a:latin typeface="Cavolini" panose="03000502040302020204" pitchFamily="66" charset="0"/>
              <a:cs typeface="Cavolini" panose="03000502040302020204" pitchFamily="66" charset="0"/>
            </a:rPr>
            <a:t>Practise Buying Food</a:t>
          </a:r>
          <a:endParaRPr lang="en-US" dirty="0">
            <a:latin typeface="Cavolini" panose="03000502040302020204" pitchFamily="66" charset="0"/>
            <a:cs typeface="Cavolini" panose="03000502040302020204" pitchFamily="66" charset="0"/>
          </a:endParaRPr>
        </a:p>
      </dgm:t>
    </dgm:pt>
    <dgm:pt modelId="{21A704B1-B11B-4F2C-8554-0835928FB56F}" type="parTrans" cxnId="{EB0A817B-BFCC-4357-8E38-00D45A37579B}">
      <dgm:prSet/>
      <dgm:spPr/>
      <dgm:t>
        <a:bodyPr/>
        <a:lstStyle/>
        <a:p>
          <a:endParaRPr lang="en-US"/>
        </a:p>
      </dgm:t>
    </dgm:pt>
    <dgm:pt modelId="{263FD41B-15A7-4845-8849-366393E18506}" type="sibTrans" cxnId="{EB0A817B-BFCC-4357-8E38-00D45A37579B}">
      <dgm:prSet/>
      <dgm:spPr/>
      <dgm:t>
        <a:bodyPr/>
        <a:lstStyle/>
        <a:p>
          <a:endParaRPr lang="en-US"/>
        </a:p>
      </dgm:t>
    </dgm:pt>
    <dgm:pt modelId="{F3731F37-3112-4855-B28A-28B5B13C1F7D}">
      <dgm:prSet/>
      <dgm:spPr/>
      <dgm:t>
        <a:bodyPr/>
        <a:lstStyle/>
        <a:p>
          <a:r>
            <a:rPr lang="en-GB" dirty="0">
              <a:latin typeface="Cavolini" panose="03000502040302020204" pitchFamily="66" charset="0"/>
              <a:cs typeface="Cavolini" panose="03000502040302020204" pitchFamily="66" charset="0"/>
            </a:rPr>
            <a:t>Plan your Route </a:t>
          </a:r>
          <a:endParaRPr lang="en-US" dirty="0">
            <a:latin typeface="Cavolini" panose="03000502040302020204" pitchFamily="66" charset="0"/>
            <a:cs typeface="Cavolini" panose="03000502040302020204" pitchFamily="66" charset="0"/>
          </a:endParaRPr>
        </a:p>
      </dgm:t>
    </dgm:pt>
    <dgm:pt modelId="{6EC53581-064A-42D3-AE3C-FB09FA5E1E6D}" type="parTrans" cxnId="{BCF9435F-9008-4A76-B17A-A706EDE4B238}">
      <dgm:prSet/>
      <dgm:spPr/>
      <dgm:t>
        <a:bodyPr/>
        <a:lstStyle/>
        <a:p>
          <a:endParaRPr lang="en-US"/>
        </a:p>
      </dgm:t>
    </dgm:pt>
    <dgm:pt modelId="{DC5AB935-50BF-4A7F-9D1D-83EA2EDB6AD1}" type="sibTrans" cxnId="{BCF9435F-9008-4A76-B17A-A706EDE4B238}">
      <dgm:prSet/>
      <dgm:spPr/>
      <dgm:t>
        <a:bodyPr/>
        <a:lstStyle/>
        <a:p>
          <a:endParaRPr lang="en-US"/>
        </a:p>
      </dgm:t>
    </dgm:pt>
    <dgm:pt modelId="{2EF7F0B7-D3B6-4B15-B3D6-6663844513AC}">
      <dgm:prSet/>
      <dgm:spPr/>
      <dgm:t>
        <a:bodyPr/>
        <a:lstStyle/>
        <a:p>
          <a:r>
            <a:rPr lang="en-GB">
              <a:latin typeface="Cavolini" panose="03000502040302020204" pitchFamily="66" charset="0"/>
              <a:cs typeface="Cavolini" panose="03000502040302020204" pitchFamily="66" charset="0"/>
            </a:rPr>
            <a:t>Planner/Diary</a:t>
          </a:r>
          <a:endParaRPr lang="en-US">
            <a:latin typeface="Cavolini" panose="03000502040302020204" pitchFamily="66" charset="0"/>
            <a:cs typeface="Cavolini" panose="03000502040302020204" pitchFamily="66" charset="0"/>
          </a:endParaRPr>
        </a:p>
      </dgm:t>
    </dgm:pt>
    <dgm:pt modelId="{F139FA6D-29BF-4E33-8133-66F23A7FDB2D}" type="parTrans" cxnId="{05BE77F2-E6B1-4D94-9325-952F642E8919}">
      <dgm:prSet/>
      <dgm:spPr/>
      <dgm:t>
        <a:bodyPr/>
        <a:lstStyle/>
        <a:p>
          <a:endParaRPr lang="en-US"/>
        </a:p>
      </dgm:t>
    </dgm:pt>
    <dgm:pt modelId="{6F55234B-4FBF-4249-8ABD-77BF05AF8ECB}" type="sibTrans" cxnId="{05BE77F2-E6B1-4D94-9325-952F642E8919}">
      <dgm:prSet/>
      <dgm:spPr/>
      <dgm:t>
        <a:bodyPr/>
        <a:lstStyle/>
        <a:p>
          <a:endParaRPr lang="en-US"/>
        </a:p>
      </dgm:t>
    </dgm:pt>
    <dgm:pt modelId="{BEC3F345-5089-465C-952A-976C7C5CC67F}">
      <dgm:prSet/>
      <dgm:spPr/>
      <dgm:t>
        <a:bodyPr/>
        <a:lstStyle/>
        <a:p>
          <a:r>
            <a:rPr lang="en-GB" dirty="0">
              <a:latin typeface="Cavolini" panose="03000502040302020204" pitchFamily="66" charset="0"/>
              <a:cs typeface="Cavolini" panose="03000502040302020204" pitchFamily="66" charset="0"/>
            </a:rPr>
            <a:t>School Map</a:t>
          </a:r>
          <a:endParaRPr lang="en-US" dirty="0">
            <a:latin typeface="Cavolini" panose="03000502040302020204" pitchFamily="66" charset="0"/>
            <a:cs typeface="Cavolini" panose="03000502040302020204" pitchFamily="66" charset="0"/>
          </a:endParaRPr>
        </a:p>
      </dgm:t>
    </dgm:pt>
    <dgm:pt modelId="{6C2FF1A4-BF0C-490C-A344-D06EBDE252B7}" type="parTrans" cxnId="{34AC25B6-3B5B-49F0-811B-BF46CC415AEE}">
      <dgm:prSet/>
      <dgm:spPr/>
      <dgm:t>
        <a:bodyPr/>
        <a:lstStyle/>
        <a:p>
          <a:endParaRPr lang="en-US"/>
        </a:p>
      </dgm:t>
    </dgm:pt>
    <dgm:pt modelId="{39D0E26C-1A84-4CEB-ADAD-4CA72BA56C56}" type="sibTrans" cxnId="{34AC25B6-3B5B-49F0-811B-BF46CC415AEE}">
      <dgm:prSet/>
      <dgm:spPr/>
      <dgm:t>
        <a:bodyPr/>
        <a:lstStyle/>
        <a:p>
          <a:endParaRPr lang="en-US"/>
        </a:p>
      </dgm:t>
    </dgm:pt>
    <dgm:pt modelId="{9FA61E59-334C-4C2F-9088-BFB9145A8795}">
      <dgm:prSet/>
      <dgm:spPr/>
      <dgm:t>
        <a:bodyPr/>
        <a:lstStyle/>
        <a:p>
          <a:r>
            <a:rPr lang="en-GB" dirty="0">
              <a:latin typeface="Cavolini" panose="03000502040302020204" pitchFamily="66" charset="0"/>
              <a:cs typeface="Cavolini" panose="03000502040302020204" pitchFamily="66" charset="0"/>
            </a:rPr>
            <a:t>Get Into a Good Routine</a:t>
          </a:r>
          <a:endParaRPr lang="en-US" dirty="0">
            <a:latin typeface="Cavolini" panose="03000502040302020204" pitchFamily="66" charset="0"/>
            <a:cs typeface="Cavolini" panose="03000502040302020204" pitchFamily="66" charset="0"/>
          </a:endParaRPr>
        </a:p>
      </dgm:t>
    </dgm:pt>
    <dgm:pt modelId="{102DEB24-3D95-470C-B82D-7357AC16995B}" type="parTrans" cxnId="{0372B2B6-CA0E-43F4-AD2F-ABEA5BB70DD5}">
      <dgm:prSet/>
      <dgm:spPr/>
      <dgm:t>
        <a:bodyPr/>
        <a:lstStyle/>
        <a:p>
          <a:endParaRPr lang="en-US"/>
        </a:p>
      </dgm:t>
    </dgm:pt>
    <dgm:pt modelId="{CE1E56E9-8866-4379-95C8-C0A853000D03}" type="sibTrans" cxnId="{0372B2B6-CA0E-43F4-AD2F-ABEA5BB70DD5}">
      <dgm:prSet/>
      <dgm:spPr/>
      <dgm:t>
        <a:bodyPr/>
        <a:lstStyle/>
        <a:p>
          <a:endParaRPr lang="en-US"/>
        </a:p>
      </dgm:t>
    </dgm:pt>
    <dgm:pt modelId="{CC562356-7626-491F-901B-18A88FF87D83}">
      <dgm:prSet/>
      <dgm:spPr/>
      <dgm:t>
        <a:bodyPr/>
        <a:lstStyle/>
        <a:p>
          <a:r>
            <a:rPr lang="en-GB">
              <a:latin typeface="Cavolini" panose="03000502040302020204" pitchFamily="66" charset="0"/>
              <a:cs typeface="Cavolini" panose="03000502040302020204" pitchFamily="66" charset="0"/>
            </a:rPr>
            <a:t>Talk to friends</a:t>
          </a:r>
          <a:endParaRPr lang="en-US">
            <a:latin typeface="Cavolini" panose="03000502040302020204" pitchFamily="66" charset="0"/>
            <a:cs typeface="Cavolini" panose="03000502040302020204" pitchFamily="66" charset="0"/>
          </a:endParaRPr>
        </a:p>
      </dgm:t>
    </dgm:pt>
    <dgm:pt modelId="{BD86F85F-B529-4354-979A-537210866C4C}" type="parTrans" cxnId="{A24573BA-6412-4D36-A6F9-9EE4BCE5524A}">
      <dgm:prSet/>
      <dgm:spPr/>
      <dgm:t>
        <a:bodyPr/>
        <a:lstStyle/>
        <a:p>
          <a:endParaRPr lang="en-US"/>
        </a:p>
      </dgm:t>
    </dgm:pt>
    <dgm:pt modelId="{1B3DC558-D3C1-4E6A-8069-8D73D33E8894}" type="sibTrans" cxnId="{A24573BA-6412-4D36-A6F9-9EE4BCE5524A}">
      <dgm:prSet/>
      <dgm:spPr/>
      <dgm:t>
        <a:bodyPr/>
        <a:lstStyle/>
        <a:p>
          <a:endParaRPr lang="en-US"/>
        </a:p>
      </dgm:t>
    </dgm:pt>
    <dgm:pt modelId="{16B1819E-9A21-43B4-B8DA-8DA6B26F96E4}">
      <dgm:prSet/>
      <dgm:spPr/>
      <dgm:t>
        <a:bodyPr/>
        <a:lstStyle/>
        <a:p>
          <a:r>
            <a:rPr lang="en-GB" dirty="0">
              <a:latin typeface="Cavolini" panose="03000502040302020204" pitchFamily="66" charset="0"/>
              <a:cs typeface="Cavolini" panose="03000502040302020204" pitchFamily="66" charset="0"/>
            </a:rPr>
            <a:t>Prepare Your Uniform</a:t>
          </a:r>
          <a:endParaRPr lang="en-US" dirty="0">
            <a:latin typeface="Cavolini" panose="03000502040302020204" pitchFamily="66" charset="0"/>
            <a:cs typeface="Cavolini" panose="03000502040302020204" pitchFamily="66" charset="0"/>
          </a:endParaRPr>
        </a:p>
      </dgm:t>
    </dgm:pt>
    <dgm:pt modelId="{1F9E4798-EDFE-4D02-BB6F-33DBCF30E5ED}" type="parTrans" cxnId="{F2287829-F120-4836-A833-B918A5A74F5A}">
      <dgm:prSet/>
      <dgm:spPr/>
      <dgm:t>
        <a:bodyPr/>
        <a:lstStyle/>
        <a:p>
          <a:endParaRPr lang="en-US"/>
        </a:p>
      </dgm:t>
    </dgm:pt>
    <dgm:pt modelId="{6DA63B5B-BBDA-4DD9-8AE2-9C34484A84EF}" type="sibTrans" cxnId="{F2287829-F120-4836-A833-B918A5A74F5A}">
      <dgm:prSet/>
      <dgm:spPr/>
      <dgm:t>
        <a:bodyPr/>
        <a:lstStyle/>
        <a:p>
          <a:endParaRPr lang="en-US"/>
        </a:p>
      </dgm:t>
    </dgm:pt>
    <dgm:pt modelId="{431EE03C-17D9-4D0D-BCB0-D85F77B247A1}">
      <dgm:prSet/>
      <dgm:spPr/>
      <dgm:t>
        <a:bodyPr/>
        <a:lstStyle/>
        <a:p>
          <a:r>
            <a:rPr lang="en-GB" dirty="0">
              <a:latin typeface="Cavolini" panose="03000502040302020204" pitchFamily="66" charset="0"/>
              <a:cs typeface="Cavolini" panose="03000502040302020204" pitchFamily="66" charset="0"/>
            </a:rPr>
            <a:t>Take Responsibility </a:t>
          </a:r>
          <a:endParaRPr lang="en-US" dirty="0">
            <a:latin typeface="Cavolini" panose="03000502040302020204" pitchFamily="66" charset="0"/>
            <a:cs typeface="Cavolini" panose="03000502040302020204" pitchFamily="66" charset="0"/>
          </a:endParaRPr>
        </a:p>
      </dgm:t>
    </dgm:pt>
    <dgm:pt modelId="{1582AAD3-A89F-4D84-9B2F-DC2F12D8E616}" type="parTrans" cxnId="{47433B39-CB4C-4216-B2EF-944CBC5ED520}">
      <dgm:prSet/>
      <dgm:spPr/>
      <dgm:t>
        <a:bodyPr/>
        <a:lstStyle/>
        <a:p>
          <a:endParaRPr lang="en-US"/>
        </a:p>
      </dgm:t>
    </dgm:pt>
    <dgm:pt modelId="{14BB45EB-B2C2-420F-9838-EFFEB6B00111}" type="sibTrans" cxnId="{47433B39-CB4C-4216-B2EF-944CBC5ED520}">
      <dgm:prSet/>
      <dgm:spPr/>
      <dgm:t>
        <a:bodyPr/>
        <a:lstStyle/>
        <a:p>
          <a:endParaRPr lang="en-US"/>
        </a:p>
      </dgm:t>
    </dgm:pt>
    <dgm:pt modelId="{21BAB763-8114-4A29-8FC7-A6164ED5A8CF}" type="pres">
      <dgm:prSet presAssocID="{7704C09F-2277-48E1-B35D-21FD8F19B2AA}" presName="linear" presStyleCnt="0">
        <dgm:presLayoutVars>
          <dgm:animLvl val="lvl"/>
          <dgm:resizeHandles val="exact"/>
        </dgm:presLayoutVars>
      </dgm:prSet>
      <dgm:spPr/>
    </dgm:pt>
    <dgm:pt modelId="{58A829F0-AA03-4584-9696-3BCB4361DF0E}" type="pres">
      <dgm:prSet presAssocID="{2504A29C-9C03-49A7-9861-5D55D40D279E}" presName="parentText" presStyleLbl="node1" presStyleIdx="0" presStyleCnt="10">
        <dgm:presLayoutVars>
          <dgm:chMax val="0"/>
          <dgm:bulletEnabled val="1"/>
        </dgm:presLayoutVars>
      </dgm:prSet>
      <dgm:spPr/>
    </dgm:pt>
    <dgm:pt modelId="{A633FE41-3C0E-4020-9B09-6BB9A17B64B3}" type="pres">
      <dgm:prSet presAssocID="{296FCBEA-1572-41F1-9A1A-865ED49B5AC5}" presName="spacer" presStyleCnt="0"/>
      <dgm:spPr/>
    </dgm:pt>
    <dgm:pt modelId="{7FF38A28-34A1-4FD3-8658-D3B61AA5F38E}" type="pres">
      <dgm:prSet presAssocID="{AD06CF04-731A-47C2-BC1A-78F8F63ADC5E}" presName="parentText" presStyleLbl="node1" presStyleIdx="1" presStyleCnt="10">
        <dgm:presLayoutVars>
          <dgm:chMax val="0"/>
          <dgm:bulletEnabled val="1"/>
        </dgm:presLayoutVars>
      </dgm:prSet>
      <dgm:spPr/>
    </dgm:pt>
    <dgm:pt modelId="{5960E51D-8D07-4AB5-9E4D-F8F7D497BFBF}" type="pres">
      <dgm:prSet presAssocID="{18D77513-E55F-40DC-8B0A-FC59348D9800}" presName="spacer" presStyleCnt="0"/>
      <dgm:spPr/>
    </dgm:pt>
    <dgm:pt modelId="{CBF2711A-0EAD-441E-9B59-7E2DDC13300E}" type="pres">
      <dgm:prSet presAssocID="{CF29D439-C81A-4659-B4AC-6887114285AD}" presName="parentText" presStyleLbl="node1" presStyleIdx="2" presStyleCnt="10">
        <dgm:presLayoutVars>
          <dgm:chMax val="0"/>
          <dgm:bulletEnabled val="1"/>
        </dgm:presLayoutVars>
      </dgm:prSet>
      <dgm:spPr/>
    </dgm:pt>
    <dgm:pt modelId="{54F18351-E218-4753-B67A-78E3A376F539}" type="pres">
      <dgm:prSet presAssocID="{263FD41B-15A7-4845-8849-366393E18506}" presName="spacer" presStyleCnt="0"/>
      <dgm:spPr/>
    </dgm:pt>
    <dgm:pt modelId="{1519E8CE-D8C9-448C-A640-4CAEC4A09BAE}" type="pres">
      <dgm:prSet presAssocID="{F3731F37-3112-4855-B28A-28B5B13C1F7D}" presName="parentText" presStyleLbl="node1" presStyleIdx="3" presStyleCnt="10">
        <dgm:presLayoutVars>
          <dgm:chMax val="0"/>
          <dgm:bulletEnabled val="1"/>
        </dgm:presLayoutVars>
      </dgm:prSet>
      <dgm:spPr/>
    </dgm:pt>
    <dgm:pt modelId="{B15F155E-B0CD-4DD2-8E80-469FCE64C787}" type="pres">
      <dgm:prSet presAssocID="{DC5AB935-50BF-4A7F-9D1D-83EA2EDB6AD1}" presName="spacer" presStyleCnt="0"/>
      <dgm:spPr/>
    </dgm:pt>
    <dgm:pt modelId="{9B2F9767-F39F-401A-9DFB-6557CAADEFA4}" type="pres">
      <dgm:prSet presAssocID="{2EF7F0B7-D3B6-4B15-B3D6-6663844513AC}" presName="parentText" presStyleLbl="node1" presStyleIdx="4" presStyleCnt="10">
        <dgm:presLayoutVars>
          <dgm:chMax val="0"/>
          <dgm:bulletEnabled val="1"/>
        </dgm:presLayoutVars>
      </dgm:prSet>
      <dgm:spPr/>
    </dgm:pt>
    <dgm:pt modelId="{74584F55-5662-4E4B-882E-60D82F7ED6B2}" type="pres">
      <dgm:prSet presAssocID="{6F55234B-4FBF-4249-8ABD-77BF05AF8ECB}" presName="spacer" presStyleCnt="0"/>
      <dgm:spPr/>
    </dgm:pt>
    <dgm:pt modelId="{3C04FF40-6996-4C99-B190-867DCD822481}" type="pres">
      <dgm:prSet presAssocID="{BEC3F345-5089-465C-952A-976C7C5CC67F}" presName="parentText" presStyleLbl="node1" presStyleIdx="5" presStyleCnt="10">
        <dgm:presLayoutVars>
          <dgm:chMax val="0"/>
          <dgm:bulletEnabled val="1"/>
        </dgm:presLayoutVars>
      </dgm:prSet>
      <dgm:spPr/>
    </dgm:pt>
    <dgm:pt modelId="{3E6C50CC-895C-4415-80CB-8F2A7AB4497C}" type="pres">
      <dgm:prSet presAssocID="{39D0E26C-1A84-4CEB-ADAD-4CA72BA56C56}" presName="spacer" presStyleCnt="0"/>
      <dgm:spPr/>
    </dgm:pt>
    <dgm:pt modelId="{3E843EEE-09F1-4734-88B0-AC53145CB472}" type="pres">
      <dgm:prSet presAssocID="{9FA61E59-334C-4C2F-9088-BFB9145A8795}" presName="parentText" presStyleLbl="node1" presStyleIdx="6" presStyleCnt="10">
        <dgm:presLayoutVars>
          <dgm:chMax val="0"/>
          <dgm:bulletEnabled val="1"/>
        </dgm:presLayoutVars>
      </dgm:prSet>
      <dgm:spPr/>
    </dgm:pt>
    <dgm:pt modelId="{7F5579EB-8DF9-47BC-9CFD-C9939B7EC61B}" type="pres">
      <dgm:prSet presAssocID="{CE1E56E9-8866-4379-95C8-C0A853000D03}" presName="spacer" presStyleCnt="0"/>
      <dgm:spPr/>
    </dgm:pt>
    <dgm:pt modelId="{09569C74-E551-4906-A00E-C55DA581F0BC}" type="pres">
      <dgm:prSet presAssocID="{CC562356-7626-491F-901B-18A88FF87D83}" presName="parentText" presStyleLbl="node1" presStyleIdx="7" presStyleCnt="10">
        <dgm:presLayoutVars>
          <dgm:chMax val="0"/>
          <dgm:bulletEnabled val="1"/>
        </dgm:presLayoutVars>
      </dgm:prSet>
      <dgm:spPr/>
    </dgm:pt>
    <dgm:pt modelId="{C29019EF-8489-4F28-8134-AB3EB6EABC28}" type="pres">
      <dgm:prSet presAssocID="{1B3DC558-D3C1-4E6A-8069-8D73D33E8894}" presName="spacer" presStyleCnt="0"/>
      <dgm:spPr/>
    </dgm:pt>
    <dgm:pt modelId="{87A56AF2-DE78-4503-93E1-5CCCB5DB595F}" type="pres">
      <dgm:prSet presAssocID="{16B1819E-9A21-43B4-B8DA-8DA6B26F96E4}" presName="parentText" presStyleLbl="node1" presStyleIdx="8" presStyleCnt="10">
        <dgm:presLayoutVars>
          <dgm:chMax val="0"/>
          <dgm:bulletEnabled val="1"/>
        </dgm:presLayoutVars>
      </dgm:prSet>
      <dgm:spPr/>
    </dgm:pt>
    <dgm:pt modelId="{41E9D641-7722-468E-A77D-F15C18D88FC2}" type="pres">
      <dgm:prSet presAssocID="{6DA63B5B-BBDA-4DD9-8AE2-9C34484A84EF}" presName="spacer" presStyleCnt="0"/>
      <dgm:spPr/>
    </dgm:pt>
    <dgm:pt modelId="{B7A133EB-B762-4971-AB24-DA7E19266C64}" type="pres">
      <dgm:prSet presAssocID="{431EE03C-17D9-4D0D-BCB0-D85F77B247A1}" presName="parentText" presStyleLbl="node1" presStyleIdx="9" presStyleCnt="10" custLinFactNeighborX="-24" custLinFactNeighborY="-52917">
        <dgm:presLayoutVars>
          <dgm:chMax val="0"/>
          <dgm:bulletEnabled val="1"/>
        </dgm:presLayoutVars>
      </dgm:prSet>
      <dgm:spPr/>
    </dgm:pt>
  </dgm:ptLst>
  <dgm:cxnLst>
    <dgm:cxn modelId="{6E7DF006-0EF4-41A3-8B4F-3FD33B0C4657}" srcId="{7704C09F-2277-48E1-B35D-21FD8F19B2AA}" destId="{2504A29C-9C03-49A7-9861-5D55D40D279E}" srcOrd="0" destOrd="0" parTransId="{E9A68BC8-4174-4C34-9C31-0C41B531220C}" sibTransId="{296FCBEA-1572-41F1-9A1A-865ED49B5AC5}"/>
    <dgm:cxn modelId="{D49C9714-71D8-4ECB-BEA9-6AB61CF94B87}" type="presOf" srcId="{CF29D439-C81A-4659-B4AC-6887114285AD}" destId="{CBF2711A-0EAD-441E-9B59-7E2DDC13300E}" srcOrd="0" destOrd="0" presId="urn:microsoft.com/office/officeart/2005/8/layout/vList2"/>
    <dgm:cxn modelId="{1AB34720-D48B-438D-969D-7EEE738C7159}" type="presOf" srcId="{7704C09F-2277-48E1-B35D-21FD8F19B2AA}" destId="{21BAB763-8114-4A29-8FC7-A6164ED5A8CF}" srcOrd="0" destOrd="0" presId="urn:microsoft.com/office/officeart/2005/8/layout/vList2"/>
    <dgm:cxn modelId="{4AFBCE22-DA8A-4242-BE52-936363396D64}" type="presOf" srcId="{9FA61E59-334C-4C2F-9088-BFB9145A8795}" destId="{3E843EEE-09F1-4734-88B0-AC53145CB472}" srcOrd="0" destOrd="0" presId="urn:microsoft.com/office/officeart/2005/8/layout/vList2"/>
    <dgm:cxn modelId="{F2287829-F120-4836-A833-B918A5A74F5A}" srcId="{7704C09F-2277-48E1-B35D-21FD8F19B2AA}" destId="{16B1819E-9A21-43B4-B8DA-8DA6B26F96E4}" srcOrd="8" destOrd="0" parTransId="{1F9E4798-EDFE-4D02-BB6F-33DBCF30E5ED}" sibTransId="{6DA63B5B-BBDA-4DD9-8AE2-9C34484A84EF}"/>
    <dgm:cxn modelId="{92394238-3CFA-4792-B528-CDDD89EB2A1B}" type="presOf" srcId="{AD06CF04-731A-47C2-BC1A-78F8F63ADC5E}" destId="{7FF38A28-34A1-4FD3-8658-D3B61AA5F38E}" srcOrd="0" destOrd="0" presId="urn:microsoft.com/office/officeart/2005/8/layout/vList2"/>
    <dgm:cxn modelId="{47433B39-CB4C-4216-B2EF-944CBC5ED520}" srcId="{7704C09F-2277-48E1-B35D-21FD8F19B2AA}" destId="{431EE03C-17D9-4D0D-BCB0-D85F77B247A1}" srcOrd="9" destOrd="0" parTransId="{1582AAD3-A89F-4D84-9B2F-DC2F12D8E616}" sibTransId="{14BB45EB-B2C2-420F-9838-EFFEB6B00111}"/>
    <dgm:cxn modelId="{BCF9435F-9008-4A76-B17A-A706EDE4B238}" srcId="{7704C09F-2277-48E1-B35D-21FD8F19B2AA}" destId="{F3731F37-3112-4855-B28A-28B5B13C1F7D}" srcOrd="3" destOrd="0" parTransId="{6EC53581-064A-42D3-AE3C-FB09FA5E1E6D}" sibTransId="{DC5AB935-50BF-4A7F-9D1D-83EA2EDB6AD1}"/>
    <dgm:cxn modelId="{31382E51-B9E9-4379-85EB-4640A2B41F28}" type="presOf" srcId="{F3731F37-3112-4855-B28A-28B5B13C1F7D}" destId="{1519E8CE-D8C9-448C-A640-4CAEC4A09BAE}" srcOrd="0" destOrd="0" presId="urn:microsoft.com/office/officeart/2005/8/layout/vList2"/>
    <dgm:cxn modelId="{D1224871-CA12-420E-99EF-91648FC6E847}" type="presOf" srcId="{16B1819E-9A21-43B4-B8DA-8DA6B26F96E4}" destId="{87A56AF2-DE78-4503-93E1-5CCCB5DB595F}" srcOrd="0" destOrd="0" presId="urn:microsoft.com/office/officeart/2005/8/layout/vList2"/>
    <dgm:cxn modelId="{BBDD7958-1155-46FB-92F8-69879B6CCB21}" type="presOf" srcId="{CC562356-7626-491F-901B-18A88FF87D83}" destId="{09569C74-E551-4906-A00E-C55DA581F0BC}" srcOrd="0" destOrd="0" presId="urn:microsoft.com/office/officeart/2005/8/layout/vList2"/>
    <dgm:cxn modelId="{AD3CFC78-5CDD-48EF-9F18-F9A8CE5D7234}" type="presOf" srcId="{BEC3F345-5089-465C-952A-976C7C5CC67F}" destId="{3C04FF40-6996-4C99-B190-867DCD822481}" srcOrd="0" destOrd="0" presId="urn:microsoft.com/office/officeart/2005/8/layout/vList2"/>
    <dgm:cxn modelId="{EB0A817B-BFCC-4357-8E38-00D45A37579B}" srcId="{7704C09F-2277-48E1-B35D-21FD8F19B2AA}" destId="{CF29D439-C81A-4659-B4AC-6887114285AD}" srcOrd="2" destOrd="0" parTransId="{21A704B1-B11B-4F2C-8554-0835928FB56F}" sibTransId="{263FD41B-15A7-4845-8849-366393E18506}"/>
    <dgm:cxn modelId="{63C2957E-D0E4-4519-87CC-BA7D33C9C9F8}" type="presOf" srcId="{2EF7F0B7-D3B6-4B15-B3D6-6663844513AC}" destId="{9B2F9767-F39F-401A-9DFB-6557CAADEFA4}" srcOrd="0" destOrd="0" presId="urn:microsoft.com/office/officeart/2005/8/layout/vList2"/>
    <dgm:cxn modelId="{9E76C792-419F-43D9-B10E-44E0287E6152}" srcId="{7704C09F-2277-48E1-B35D-21FD8F19B2AA}" destId="{AD06CF04-731A-47C2-BC1A-78F8F63ADC5E}" srcOrd="1" destOrd="0" parTransId="{3E156513-74CE-4A6A-BDBC-276CBE530ED7}" sibTransId="{18D77513-E55F-40DC-8B0A-FC59348D9800}"/>
    <dgm:cxn modelId="{31AC0FA8-50E0-49B1-9065-03350B91975F}" type="presOf" srcId="{2504A29C-9C03-49A7-9861-5D55D40D279E}" destId="{58A829F0-AA03-4584-9696-3BCB4361DF0E}" srcOrd="0" destOrd="0" presId="urn:microsoft.com/office/officeart/2005/8/layout/vList2"/>
    <dgm:cxn modelId="{34AC25B6-3B5B-49F0-811B-BF46CC415AEE}" srcId="{7704C09F-2277-48E1-B35D-21FD8F19B2AA}" destId="{BEC3F345-5089-465C-952A-976C7C5CC67F}" srcOrd="5" destOrd="0" parTransId="{6C2FF1A4-BF0C-490C-A344-D06EBDE252B7}" sibTransId="{39D0E26C-1A84-4CEB-ADAD-4CA72BA56C56}"/>
    <dgm:cxn modelId="{0372B2B6-CA0E-43F4-AD2F-ABEA5BB70DD5}" srcId="{7704C09F-2277-48E1-B35D-21FD8F19B2AA}" destId="{9FA61E59-334C-4C2F-9088-BFB9145A8795}" srcOrd="6" destOrd="0" parTransId="{102DEB24-3D95-470C-B82D-7357AC16995B}" sibTransId="{CE1E56E9-8866-4379-95C8-C0A853000D03}"/>
    <dgm:cxn modelId="{A24573BA-6412-4D36-A6F9-9EE4BCE5524A}" srcId="{7704C09F-2277-48E1-B35D-21FD8F19B2AA}" destId="{CC562356-7626-491F-901B-18A88FF87D83}" srcOrd="7" destOrd="0" parTransId="{BD86F85F-B529-4354-979A-537210866C4C}" sibTransId="{1B3DC558-D3C1-4E6A-8069-8D73D33E8894}"/>
    <dgm:cxn modelId="{EE6700EE-F4DC-4E4E-8FC2-1B2A74CDE939}" type="presOf" srcId="{431EE03C-17D9-4D0D-BCB0-D85F77B247A1}" destId="{B7A133EB-B762-4971-AB24-DA7E19266C64}" srcOrd="0" destOrd="0" presId="urn:microsoft.com/office/officeart/2005/8/layout/vList2"/>
    <dgm:cxn modelId="{05BE77F2-E6B1-4D94-9325-952F642E8919}" srcId="{7704C09F-2277-48E1-B35D-21FD8F19B2AA}" destId="{2EF7F0B7-D3B6-4B15-B3D6-6663844513AC}" srcOrd="4" destOrd="0" parTransId="{F139FA6D-29BF-4E33-8133-66F23A7FDB2D}" sibTransId="{6F55234B-4FBF-4249-8ABD-77BF05AF8ECB}"/>
    <dgm:cxn modelId="{E940FFE3-1EA0-4B91-AFEA-69452FBB6515}" type="presParOf" srcId="{21BAB763-8114-4A29-8FC7-A6164ED5A8CF}" destId="{58A829F0-AA03-4584-9696-3BCB4361DF0E}" srcOrd="0" destOrd="0" presId="urn:microsoft.com/office/officeart/2005/8/layout/vList2"/>
    <dgm:cxn modelId="{892795F7-B9DA-41E1-94CC-6CB8769E5ACF}" type="presParOf" srcId="{21BAB763-8114-4A29-8FC7-A6164ED5A8CF}" destId="{A633FE41-3C0E-4020-9B09-6BB9A17B64B3}" srcOrd="1" destOrd="0" presId="urn:microsoft.com/office/officeart/2005/8/layout/vList2"/>
    <dgm:cxn modelId="{01AA3CE5-68ED-479E-A825-B3BC989C0672}" type="presParOf" srcId="{21BAB763-8114-4A29-8FC7-A6164ED5A8CF}" destId="{7FF38A28-34A1-4FD3-8658-D3B61AA5F38E}" srcOrd="2" destOrd="0" presId="urn:microsoft.com/office/officeart/2005/8/layout/vList2"/>
    <dgm:cxn modelId="{B87E7DE0-B3F3-4CD0-A9FC-AAE3286D5A28}" type="presParOf" srcId="{21BAB763-8114-4A29-8FC7-A6164ED5A8CF}" destId="{5960E51D-8D07-4AB5-9E4D-F8F7D497BFBF}" srcOrd="3" destOrd="0" presId="urn:microsoft.com/office/officeart/2005/8/layout/vList2"/>
    <dgm:cxn modelId="{9CF0F01F-9ADF-4C36-97EA-5B0F69F0642E}" type="presParOf" srcId="{21BAB763-8114-4A29-8FC7-A6164ED5A8CF}" destId="{CBF2711A-0EAD-441E-9B59-7E2DDC13300E}" srcOrd="4" destOrd="0" presId="urn:microsoft.com/office/officeart/2005/8/layout/vList2"/>
    <dgm:cxn modelId="{990F4EB7-4DD9-43A5-91B3-70F46EA03ACD}" type="presParOf" srcId="{21BAB763-8114-4A29-8FC7-A6164ED5A8CF}" destId="{54F18351-E218-4753-B67A-78E3A376F539}" srcOrd="5" destOrd="0" presId="urn:microsoft.com/office/officeart/2005/8/layout/vList2"/>
    <dgm:cxn modelId="{5BAF2445-F8AA-493C-84B2-F8DCBFCE4C77}" type="presParOf" srcId="{21BAB763-8114-4A29-8FC7-A6164ED5A8CF}" destId="{1519E8CE-D8C9-448C-A640-4CAEC4A09BAE}" srcOrd="6" destOrd="0" presId="urn:microsoft.com/office/officeart/2005/8/layout/vList2"/>
    <dgm:cxn modelId="{E933B694-44CA-4862-AB88-2626AD79AC0F}" type="presParOf" srcId="{21BAB763-8114-4A29-8FC7-A6164ED5A8CF}" destId="{B15F155E-B0CD-4DD2-8E80-469FCE64C787}" srcOrd="7" destOrd="0" presId="urn:microsoft.com/office/officeart/2005/8/layout/vList2"/>
    <dgm:cxn modelId="{EB087083-653C-4B84-8145-3211535BA63B}" type="presParOf" srcId="{21BAB763-8114-4A29-8FC7-A6164ED5A8CF}" destId="{9B2F9767-F39F-401A-9DFB-6557CAADEFA4}" srcOrd="8" destOrd="0" presId="urn:microsoft.com/office/officeart/2005/8/layout/vList2"/>
    <dgm:cxn modelId="{0FA899A2-E516-4C9D-BBA6-369AC0DE4DA4}" type="presParOf" srcId="{21BAB763-8114-4A29-8FC7-A6164ED5A8CF}" destId="{74584F55-5662-4E4B-882E-60D82F7ED6B2}" srcOrd="9" destOrd="0" presId="urn:microsoft.com/office/officeart/2005/8/layout/vList2"/>
    <dgm:cxn modelId="{788A9C05-5948-49DB-B4BE-8F06E9D045D5}" type="presParOf" srcId="{21BAB763-8114-4A29-8FC7-A6164ED5A8CF}" destId="{3C04FF40-6996-4C99-B190-867DCD822481}" srcOrd="10" destOrd="0" presId="urn:microsoft.com/office/officeart/2005/8/layout/vList2"/>
    <dgm:cxn modelId="{EC6F07E6-4493-4A00-B369-CC778C2D31CA}" type="presParOf" srcId="{21BAB763-8114-4A29-8FC7-A6164ED5A8CF}" destId="{3E6C50CC-895C-4415-80CB-8F2A7AB4497C}" srcOrd="11" destOrd="0" presId="urn:microsoft.com/office/officeart/2005/8/layout/vList2"/>
    <dgm:cxn modelId="{B034CA2D-45A8-42B7-8D9E-3078CAE497E5}" type="presParOf" srcId="{21BAB763-8114-4A29-8FC7-A6164ED5A8CF}" destId="{3E843EEE-09F1-4734-88B0-AC53145CB472}" srcOrd="12" destOrd="0" presId="urn:microsoft.com/office/officeart/2005/8/layout/vList2"/>
    <dgm:cxn modelId="{C77E247D-B365-4153-A0BB-E328937B4535}" type="presParOf" srcId="{21BAB763-8114-4A29-8FC7-A6164ED5A8CF}" destId="{7F5579EB-8DF9-47BC-9CFD-C9939B7EC61B}" srcOrd="13" destOrd="0" presId="urn:microsoft.com/office/officeart/2005/8/layout/vList2"/>
    <dgm:cxn modelId="{210087A3-9018-49F8-80F7-B18B3BFD30AF}" type="presParOf" srcId="{21BAB763-8114-4A29-8FC7-A6164ED5A8CF}" destId="{09569C74-E551-4906-A00E-C55DA581F0BC}" srcOrd="14" destOrd="0" presId="urn:microsoft.com/office/officeart/2005/8/layout/vList2"/>
    <dgm:cxn modelId="{DD5C0635-B62E-4224-A29A-B445D1E8558C}" type="presParOf" srcId="{21BAB763-8114-4A29-8FC7-A6164ED5A8CF}" destId="{C29019EF-8489-4F28-8134-AB3EB6EABC28}" srcOrd="15" destOrd="0" presId="urn:microsoft.com/office/officeart/2005/8/layout/vList2"/>
    <dgm:cxn modelId="{99849395-DE97-4151-9631-F28C65D26A08}" type="presParOf" srcId="{21BAB763-8114-4A29-8FC7-A6164ED5A8CF}" destId="{87A56AF2-DE78-4503-93E1-5CCCB5DB595F}" srcOrd="16" destOrd="0" presId="urn:microsoft.com/office/officeart/2005/8/layout/vList2"/>
    <dgm:cxn modelId="{15B61B96-BF7E-46D9-8F87-46D92F664735}" type="presParOf" srcId="{21BAB763-8114-4A29-8FC7-A6164ED5A8CF}" destId="{41E9D641-7722-468E-A77D-F15C18D88FC2}" srcOrd="17" destOrd="0" presId="urn:microsoft.com/office/officeart/2005/8/layout/vList2"/>
    <dgm:cxn modelId="{84AE25B2-565E-4FA4-8D9D-89E8CB755EA1}" type="presParOf" srcId="{21BAB763-8114-4A29-8FC7-A6164ED5A8CF}" destId="{B7A133EB-B762-4971-AB24-DA7E19266C64}" srcOrd="1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3FF9A-0EC1-4739-AB72-6BE6FEDE4937}">
      <dsp:nvSpPr>
        <dsp:cNvPr id="0" name=""/>
        <dsp:cNvSpPr/>
      </dsp:nvSpPr>
      <dsp:spPr>
        <a:xfrm>
          <a:off x="697874" y="651"/>
          <a:ext cx="2102561" cy="126153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a:t>Supportive learning environment.</a:t>
          </a:r>
          <a:endParaRPr lang="en-US" sz="1900" kern="1200"/>
        </a:p>
      </dsp:txBody>
      <dsp:txXfrm>
        <a:off x="697874" y="651"/>
        <a:ext cx="2102561" cy="1261536"/>
      </dsp:txXfrm>
    </dsp:sp>
    <dsp:sp modelId="{478B8924-1349-42CE-BFC6-AD3B35F296CA}">
      <dsp:nvSpPr>
        <dsp:cNvPr id="0" name=""/>
        <dsp:cNvSpPr/>
      </dsp:nvSpPr>
      <dsp:spPr>
        <a:xfrm>
          <a:off x="3010692" y="651"/>
          <a:ext cx="2102561" cy="126153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Please participate – All Contributions are welcome</a:t>
          </a:r>
          <a:endParaRPr lang="en-US" sz="1900" kern="1200"/>
        </a:p>
      </dsp:txBody>
      <dsp:txXfrm>
        <a:off x="3010692" y="651"/>
        <a:ext cx="2102561" cy="1261536"/>
      </dsp:txXfrm>
    </dsp:sp>
    <dsp:sp modelId="{72EC63C5-E6A4-419F-BBD9-8D07A319FC19}">
      <dsp:nvSpPr>
        <dsp:cNvPr id="0" name=""/>
        <dsp:cNvSpPr/>
      </dsp:nvSpPr>
      <dsp:spPr>
        <a:xfrm>
          <a:off x="697874" y="1472444"/>
          <a:ext cx="2102561" cy="126153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Everyone’s input is equally valued </a:t>
          </a:r>
          <a:endParaRPr lang="en-US" sz="1900" kern="1200"/>
        </a:p>
      </dsp:txBody>
      <dsp:txXfrm>
        <a:off x="697874" y="1472444"/>
        <a:ext cx="2102561" cy="1261536"/>
      </dsp:txXfrm>
    </dsp:sp>
    <dsp:sp modelId="{B2128681-2113-4A6A-9A6C-B4E0BB5EF20F}">
      <dsp:nvSpPr>
        <dsp:cNvPr id="0" name=""/>
        <dsp:cNvSpPr/>
      </dsp:nvSpPr>
      <dsp:spPr>
        <a:xfrm>
          <a:off x="3010692" y="1472444"/>
          <a:ext cx="2102561" cy="126153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Listen with an open mind</a:t>
          </a:r>
          <a:endParaRPr lang="en-US" sz="1900" kern="1200"/>
        </a:p>
      </dsp:txBody>
      <dsp:txXfrm>
        <a:off x="3010692" y="1472444"/>
        <a:ext cx="2102561" cy="1261536"/>
      </dsp:txXfrm>
    </dsp:sp>
    <dsp:sp modelId="{DFA0DBD0-1E4F-4809-9BB7-F4F602D4E704}">
      <dsp:nvSpPr>
        <dsp:cNvPr id="0" name=""/>
        <dsp:cNvSpPr/>
      </dsp:nvSpPr>
      <dsp:spPr>
        <a:xfrm>
          <a:off x="697874" y="2944237"/>
          <a:ext cx="2102561" cy="126153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Confidentiality – please don’t repeat what is shared out of this session</a:t>
          </a:r>
          <a:endParaRPr lang="en-US" sz="1900" kern="1200"/>
        </a:p>
      </dsp:txBody>
      <dsp:txXfrm>
        <a:off x="697874" y="2944237"/>
        <a:ext cx="2102561" cy="1261536"/>
      </dsp:txXfrm>
    </dsp:sp>
    <dsp:sp modelId="{5817DD39-D6A9-4BD3-AD53-1A4E4FCCA8C0}">
      <dsp:nvSpPr>
        <dsp:cNvPr id="0" name=""/>
        <dsp:cNvSpPr/>
      </dsp:nvSpPr>
      <dsp:spPr>
        <a:xfrm>
          <a:off x="3010692" y="2944237"/>
          <a:ext cx="2102561" cy="126153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Networking – building relationships with MHST. </a:t>
          </a:r>
          <a:endParaRPr lang="en-US" sz="1900" kern="1200"/>
        </a:p>
      </dsp:txBody>
      <dsp:txXfrm>
        <a:off x="3010692" y="2944237"/>
        <a:ext cx="2102561" cy="1261536"/>
      </dsp:txXfrm>
    </dsp:sp>
    <dsp:sp modelId="{189B37F9-EEF7-40F5-B429-BC6EFCC69B06}">
      <dsp:nvSpPr>
        <dsp:cNvPr id="0" name=""/>
        <dsp:cNvSpPr/>
      </dsp:nvSpPr>
      <dsp:spPr>
        <a:xfrm>
          <a:off x="1854283" y="4416030"/>
          <a:ext cx="2102561" cy="126153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Feedback at the end please</a:t>
          </a:r>
          <a:endParaRPr lang="en-US" sz="1900" kern="1200"/>
        </a:p>
      </dsp:txBody>
      <dsp:txXfrm>
        <a:off x="1854283" y="4416030"/>
        <a:ext cx="2102561" cy="12615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352AB-9286-485D-AC08-0F4DE2016667}">
      <dsp:nvSpPr>
        <dsp:cNvPr id="0" name=""/>
        <dsp:cNvSpPr/>
      </dsp:nvSpPr>
      <dsp:spPr>
        <a:xfrm>
          <a:off x="0" y="61495"/>
          <a:ext cx="8924925" cy="7581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volini" panose="03000502040302020204" pitchFamily="66" charset="0"/>
              <a:cs typeface="Cavolini" panose="03000502040302020204" pitchFamily="66" charset="0"/>
            </a:rPr>
            <a:t>The move from primary to secondary school comes at a time of great change for children </a:t>
          </a:r>
          <a:endParaRPr lang="en-US" sz="1800" kern="1200" dirty="0">
            <a:latin typeface="Cavolini" panose="03000502040302020204" pitchFamily="66" charset="0"/>
            <a:cs typeface="Cavolini" panose="03000502040302020204" pitchFamily="66" charset="0"/>
          </a:endParaRPr>
        </a:p>
      </dsp:txBody>
      <dsp:txXfrm>
        <a:off x="37010" y="98505"/>
        <a:ext cx="8850905" cy="684140"/>
      </dsp:txXfrm>
    </dsp:sp>
    <dsp:sp modelId="{EBD1D6F0-2D18-45D3-A204-B654194790FF}">
      <dsp:nvSpPr>
        <dsp:cNvPr id="0" name=""/>
        <dsp:cNvSpPr/>
      </dsp:nvSpPr>
      <dsp:spPr>
        <a:xfrm>
          <a:off x="0" y="890545"/>
          <a:ext cx="8924925" cy="7581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volini" panose="03000502040302020204" pitchFamily="66" charset="0"/>
              <a:cs typeface="Cavolini" panose="03000502040302020204" pitchFamily="66" charset="0"/>
            </a:rPr>
            <a:t>Adapting to a new school environment </a:t>
          </a:r>
          <a:endParaRPr lang="en-US" sz="1800" kern="1200" dirty="0">
            <a:latin typeface="Cavolini" panose="03000502040302020204" pitchFamily="66" charset="0"/>
            <a:cs typeface="Cavolini" panose="03000502040302020204" pitchFamily="66" charset="0"/>
          </a:endParaRPr>
        </a:p>
      </dsp:txBody>
      <dsp:txXfrm>
        <a:off x="37010" y="927555"/>
        <a:ext cx="8850905" cy="684140"/>
      </dsp:txXfrm>
    </dsp:sp>
    <dsp:sp modelId="{818A69D6-B78F-4890-B71F-B3BF96516F26}">
      <dsp:nvSpPr>
        <dsp:cNvPr id="0" name=""/>
        <dsp:cNvSpPr/>
      </dsp:nvSpPr>
      <dsp:spPr>
        <a:xfrm>
          <a:off x="0" y="1690518"/>
          <a:ext cx="8924925" cy="75816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volini" panose="03000502040302020204" pitchFamily="66" charset="0"/>
              <a:cs typeface="Cavolini" panose="03000502040302020204" pitchFamily="66" charset="0"/>
            </a:rPr>
            <a:t>Developing new relationships</a:t>
          </a:r>
          <a:endParaRPr lang="en-US" sz="1800" kern="1200" dirty="0">
            <a:latin typeface="Cavolini" panose="03000502040302020204" pitchFamily="66" charset="0"/>
            <a:cs typeface="Cavolini" panose="03000502040302020204" pitchFamily="66" charset="0"/>
          </a:endParaRPr>
        </a:p>
      </dsp:txBody>
      <dsp:txXfrm>
        <a:off x="37010" y="1727528"/>
        <a:ext cx="8850905" cy="684140"/>
      </dsp:txXfrm>
    </dsp:sp>
    <dsp:sp modelId="{55803AE0-3AD4-4F48-A479-9B1FD774B826}">
      <dsp:nvSpPr>
        <dsp:cNvPr id="0" name=""/>
        <dsp:cNvSpPr/>
      </dsp:nvSpPr>
      <dsp:spPr>
        <a:xfrm>
          <a:off x="0" y="2491495"/>
          <a:ext cx="8924925" cy="7581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volini" panose="03000502040302020204" pitchFamily="66" charset="0"/>
              <a:cs typeface="Cavolini" panose="03000502040302020204" pitchFamily="66" charset="0"/>
            </a:rPr>
            <a:t>Many Parents feel anxious when their children start Secondary school</a:t>
          </a:r>
          <a:endParaRPr lang="en-US" sz="1800" kern="1200" dirty="0">
            <a:latin typeface="Cavolini" panose="03000502040302020204" pitchFamily="66" charset="0"/>
            <a:cs typeface="Cavolini" panose="03000502040302020204" pitchFamily="66" charset="0"/>
          </a:endParaRPr>
        </a:p>
      </dsp:txBody>
      <dsp:txXfrm>
        <a:off x="37010" y="2528505"/>
        <a:ext cx="8850905" cy="684140"/>
      </dsp:txXfrm>
    </dsp:sp>
    <dsp:sp modelId="{B941190A-3D20-40F9-99CC-146AAB9A2D4A}">
      <dsp:nvSpPr>
        <dsp:cNvPr id="0" name=""/>
        <dsp:cNvSpPr/>
      </dsp:nvSpPr>
      <dsp:spPr>
        <a:xfrm>
          <a:off x="0" y="3301495"/>
          <a:ext cx="8924925" cy="75816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volini" panose="03000502040302020204" pitchFamily="66" charset="0"/>
              <a:cs typeface="Cavolini" panose="03000502040302020204" pitchFamily="66" charset="0"/>
            </a:rPr>
            <a:t>As a parent or carer there is much you can do to help your child through the transition period with careful and sensitive preparation</a:t>
          </a:r>
          <a:endParaRPr lang="en-US" sz="1800" kern="1200" dirty="0">
            <a:latin typeface="Cavolini" panose="03000502040302020204" pitchFamily="66" charset="0"/>
            <a:cs typeface="Cavolini" panose="03000502040302020204" pitchFamily="66" charset="0"/>
          </a:endParaRPr>
        </a:p>
      </dsp:txBody>
      <dsp:txXfrm>
        <a:off x="37010" y="3338505"/>
        <a:ext cx="8850905" cy="6841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AFF4D-F830-4F12-AFFA-48DF427B288F}">
      <dsp:nvSpPr>
        <dsp:cNvPr id="0" name=""/>
        <dsp:cNvSpPr/>
      </dsp:nvSpPr>
      <dsp:spPr>
        <a:xfrm>
          <a:off x="292996" y="2982"/>
          <a:ext cx="2703641" cy="162218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Going from Oldest to Youngest</a:t>
          </a:r>
          <a:endParaRPr lang="en-US" sz="2800" kern="1200" dirty="0"/>
        </a:p>
      </dsp:txBody>
      <dsp:txXfrm>
        <a:off x="292996" y="2982"/>
        <a:ext cx="2703641" cy="1622184"/>
      </dsp:txXfrm>
    </dsp:sp>
    <dsp:sp modelId="{A1EFB4DA-9D79-433D-9E55-D242AF4ED13B}">
      <dsp:nvSpPr>
        <dsp:cNvPr id="0" name=""/>
        <dsp:cNvSpPr/>
      </dsp:nvSpPr>
      <dsp:spPr>
        <a:xfrm>
          <a:off x="3267002" y="2982"/>
          <a:ext cx="2703641" cy="162218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Lots of new information to take in and learn</a:t>
          </a:r>
          <a:endParaRPr lang="en-US" sz="2800" kern="1200" dirty="0"/>
        </a:p>
      </dsp:txBody>
      <dsp:txXfrm>
        <a:off x="3267002" y="2982"/>
        <a:ext cx="2703641" cy="1622184"/>
      </dsp:txXfrm>
    </dsp:sp>
    <dsp:sp modelId="{47CDEA2D-987C-4CB7-A021-54316F9ADC18}">
      <dsp:nvSpPr>
        <dsp:cNvPr id="0" name=""/>
        <dsp:cNvSpPr/>
      </dsp:nvSpPr>
      <dsp:spPr>
        <a:xfrm>
          <a:off x="292996" y="1895531"/>
          <a:ext cx="2703641" cy="162218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New friendships groups</a:t>
          </a:r>
          <a:endParaRPr lang="en-US" sz="2800" kern="1200" dirty="0"/>
        </a:p>
      </dsp:txBody>
      <dsp:txXfrm>
        <a:off x="292996" y="1895531"/>
        <a:ext cx="2703641" cy="1622184"/>
      </dsp:txXfrm>
    </dsp:sp>
    <dsp:sp modelId="{0C195B9C-53A1-456D-9ECD-E48F56475E02}">
      <dsp:nvSpPr>
        <dsp:cNvPr id="0" name=""/>
        <dsp:cNvSpPr/>
      </dsp:nvSpPr>
      <dsp:spPr>
        <a:xfrm>
          <a:off x="3267002" y="1895531"/>
          <a:ext cx="2703641" cy="162218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Size of School</a:t>
          </a:r>
        </a:p>
      </dsp:txBody>
      <dsp:txXfrm>
        <a:off x="3267002" y="1895531"/>
        <a:ext cx="2703641" cy="1622184"/>
      </dsp:txXfrm>
    </dsp:sp>
    <dsp:sp modelId="{D5B0E79B-EF04-42A1-A088-526593735EFD}">
      <dsp:nvSpPr>
        <dsp:cNvPr id="0" name=""/>
        <dsp:cNvSpPr/>
      </dsp:nvSpPr>
      <dsp:spPr>
        <a:xfrm>
          <a:off x="292996" y="3788080"/>
          <a:ext cx="2703641" cy="162218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More Homework</a:t>
          </a:r>
        </a:p>
      </dsp:txBody>
      <dsp:txXfrm>
        <a:off x="292996" y="3788080"/>
        <a:ext cx="2703641" cy="1622184"/>
      </dsp:txXfrm>
    </dsp:sp>
    <dsp:sp modelId="{A6432E50-6713-401A-B12A-62C74C40AF61}">
      <dsp:nvSpPr>
        <dsp:cNvPr id="0" name=""/>
        <dsp:cNvSpPr/>
      </dsp:nvSpPr>
      <dsp:spPr>
        <a:xfrm>
          <a:off x="3267002" y="3788080"/>
          <a:ext cx="2703641" cy="162218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More travelling </a:t>
          </a:r>
        </a:p>
      </dsp:txBody>
      <dsp:txXfrm>
        <a:off x="3267002" y="3788080"/>
        <a:ext cx="2703641" cy="16221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7112C5-C0FF-4A5C-B9AF-D3DDF1CF05C0}">
      <dsp:nvSpPr>
        <dsp:cNvPr id="0" name=""/>
        <dsp:cNvSpPr/>
      </dsp:nvSpPr>
      <dsp:spPr>
        <a:xfrm>
          <a:off x="993068" y="2520"/>
          <a:ext cx="2036906" cy="122214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Not being in a class with their friends</a:t>
          </a:r>
          <a:endParaRPr lang="en-US" sz="1600" kern="1200" dirty="0">
            <a:latin typeface="Cavolini" panose="03000502040302020204" pitchFamily="66" charset="0"/>
            <a:cs typeface="Cavolini" panose="03000502040302020204" pitchFamily="66" charset="0"/>
          </a:endParaRPr>
        </a:p>
      </dsp:txBody>
      <dsp:txXfrm>
        <a:off x="993068" y="2520"/>
        <a:ext cx="2036906" cy="1222143"/>
      </dsp:txXfrm>
    </dsp:sp>
    <dsp:sp modelId="{718D6B55-1120-45D3-B672-B80727CA0748}">
      <dsp:nvSpPr>
        <dsp:cNvPr id="0" name=""/>
        <dsp:cNvSpPr/>
      </dsp:nvSpPr>
      <dsp:spPr>
        <a:xfrm>
          <a:off x="3233665" y="2520"/>
          <a:ext cx="2036906" cy="1222143"/>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Getting lost, being late to class</a:t>
          </a:r>
          <a:endParaRPr lang="en-US" sz="1600" kern="1200" dirty="0">
            <a:latin typeface="Cavolini" panose="03000502040302020204" pitchFamily="66" charset="0"/>
            <a:cs typeface="Cavolini" panose="03000502040302020204" pitchFamily="66" charset="0"/>
          </a:endParaRPr>
        </a:p>
      </dsp:txBody>
      <dsp:txXfrm>
        <a:off x="3233665" y="2520"/>
        <a:ext cx="2036906" cy="1222143"/>
      </dsp:txXfrm>
    </dsp:sp>
    <dsp:sp modelId="{1028E737-3A7D-4E54-B875-ED5B56D70501}">
      <dsp:nvSpPr>
        <dsp:cNvPr id="0" name=""/>
        <dsp:cNvSpPr/>
      </dsp:nvSpPr>
      <dsp:spPr>
        <a:xfrm>
          <a:off x="993068" y="1428354"/>
          <a:ext cx="2036906" cy="1222143"/>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Being isolated, not making friends</a:t>
          </a:r>
          <a:endParaRPr lang="en-US" sz="1600" kern="1200" dirty="0">
            <a:latin typeface="Cavolini" panose="03000502040302020204" pitchFamily="66" charset="0"/>
            <a:cs typeface="Cavolini" panose="03000502040302020204" pitchFamily="66" charset="0"/>
          </a:endParaRPr>
        </a:p>
      </dsp:txBody>
      <dsp:txXfrm>
        <a:off x="993068" y="1428354"/>
        <a:ext cx="2036906" cy="1222143"/>
      </dsp:txXfrm>
    </dsp:sp>
    <dsp:sp modelId="{6A62DCBF-C2AE-48F1-9919-585497569CB3}">
      <dsp:nvSpPr>
        <dsp:cNvPr id="0" name=""/>
        <dsp:cNvSpPr/>
      </dsp:nvSpPr>
      <dsp:spPr>
        <a:xfrm>
          <a:off x="3233665" y="1428354"/>
          <a:ext cx="2036906" cy="1222143"/>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Cavolini" panose="03000502040302020204" pitchFamily="66" charset="0"/>
              <a:cs typeface="Cavolini" panose="03000502040302020204" pitchFamily="66" charset="0"/>
            </a:rPr>
            <a:t>Harder Homework</a:t>
          </a:r>
          <a:endParaRPr lang="en-US" sz="1600" kern="1200">
            <a:latin typeface="Cavolini" panose="03000502040302020204" pitchFamily="66" charset="0"/>
            <a:cs typeface="Cavolini" panose="03000502040302020204" pitchFamily="66" charset="0"/>
          </a:endParaRPr>
        </a:p>
      </dsp:txBody>
      <dsp:txXfrm>
        <a:off x="3233665" y="1428354"/>
        <a:ext cx="2036906" cy="1222143"/>
      </dsp:txXfrm>
    </dsp:sp>
    <dsp:sp modelId="{BE5D2D88-B320-4E38-8265-BB2B446974E6}">
      <dsp:nvSpPr>
        <dsp:cNvPr id="0" name=""/>
        <dsp:cNvSpPr/>
      </dsp:nvSpPr>
      <dsp:spPr>
        <a:xfrm>
          <a:off x="993068" y="2854189"/>
          <a:ext cx="2036906" cy="1222143"/>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Detention</a:t>
          </a:r>
          <a:endParaRPr lang="en-US" sz="1600" kern="1200" dirty="0">
            <a:latin typeface="Cavolini" panose="03000502040302020204" pitchFamily="66" charset="0"/>
            <a:cs typeface="Cavolini" panose="03000502040302020204" pitchFamily="66" charset="0"/>
          </a:endParaRPr>
        </a:p>
      </dsp:txBody>
      <dsp:txXfrm>
        <a:off x="993068" y="2854189"/>
        <a:ext cx="2036906" cy="1222143"/>
      </dsp:txXfrm>
    </dsp:sp>
    <dsp:sp modelId="{0C1406FC-7221-435D-9B55-15855A67EAE5}">
      <dsp:nvSpPr>
        <dsp:cNvPr id="0" name=""/>
        <dsp:cNvSpPr/>
      </dsp:nvSpPr>
      <dsp:spPr>
        <a:xfrm>
          <a:off x="3233665" y="2854189"/>
          <a:ext cx="2036906" cy="1222143"/>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Being Bullied</a:t>
          </a:r>
          <a:endParaRPr lang="en-US" sz="1600" kern="1200" dirty="0">
            <a:latin typeface="Cavolini" panose="03000502040302020204" pitchFamily="66" charset="0"/>
            <a:cs typeface="Cavolini" panose="03000502040302020204" pitchFamily="66" charset="0"/>
          </a:endParaRPr>
        </a:p>
      </dsp:txBody>
      <dsp:txXfrm>
        <a:off x="3233665" y="2854189"/>
        <a:ext cx="2036906" cy="1222143"/>
      </dsp:txXfrm>
    </dsp:sp>
    <dsp:sp modelId="{0C23D6CD-BE09-4A5E-91D8-B6C5F2A3AF42}">
      <dsp:nvSpPr>
        <dsp:cNvPr id="0" name=""/>
        <dsp:cNvSpPr/>
      </dsp:nvSpPr>
      <dsp:spPr>
        <a:xfrm>
          <a:off x="993068" y="4280023"/>
          <a:ext cx="2036906" cy="1222143"/>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Not fitting in, what people think of me</a:t>
          </a:r>
          <a:endParaRPr lang="en-US" sz="1600" kern="1200" dirty="0">
            <a:latin typeface="Cavolini" panose="03000502040302020204" pitchFamily="66" charset="0"/>
            <a:cs typeface="Cavolini" panose="03000502040302020204" pitchFamily="66" charset="0"/>
          </a:endParaRPr>
        </a:p>
      </dsp:txBody>
      <dsp:txXfrm>
        <a:off x="993068" y="4280023"/>
        <a:ext cx="2036906" cy="1222143"/>
      </dsp:txXfrm>
    </dsp:sp>
    <dsp:sp modelId="{018592B6-4D44-486A-B3BC-7C656FA97EA1}">
      <dsp:nvSpPr>
        <dsp:cNvPr id="0" name=""/>
        <dsp:cNvSpPr/>
      </dsp:nvSpPr>
      <dsp:spPr>
        <a:xfrm>
          <a:off x="3233665" y="4280023"/>
          <a:ext cx="2036906" cy="122214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Meeting new teachers. Too many teachers</a:t>
          </a:r>
          <a:endParaRPr lang="en-US" sz="1600" kern="1200" dirty="0">
            <a:latin typeface="Cavolini" panose="03000502040302020204" pitchFamily="66" charset="0"/>
            <a:cs typeface="Cavolini" panose="03000502040302020204" pitchFamily="66" charset="0"/>
          </a:endParaRPr>
        </a:p>
      </dsp:txBody>
      <dsp:txXfrm>
        <a:off x="3233665" y="4280023"/>
        <a:ext cx="2036906" cy="12221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7516D-6F41-4F37-95EF-5D3A8F4CC767}">
      <dsp:nvSpPr>
        <dsp:cNvPr id="0" name=""/>
        <dsp:cNvSpPr/>
      </dsp:nvSpPr>
      <dsp:spPr>
        <a:xfrm>
          <a:off x="0" y="129262"/>
          <a:ext cx="6269038" cy="6037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Being independent </a:t>
          </a:r>
          <a:endParaRPr lang="en-US" sz="2400" kern="1200" dirty="0">
            <a:latin typeface="Cavolini" panose="03000502040302020204" pitchFamily="66" charset="0"/>
            <a:cs typeface="Cavolini" panose="03000502040302020204" pitchFamily="66" charset="0"/>
          </a:endParaRPr>
        </a:p>
      </dsp:txBody>
      <dsp:txXfrm>
        <a:off x="29471" y="158733"/>
        <a:ext cx="6210096" cy="544777"/>
      </dsp:txXfrm>
    </dsp:sp>
    <dsp:sp modelId="{F1376D4A-D0A6-4FA0-88E1-034EF62AB843}">
      <dsp:nvSpPr>
        <dsp:cNvPr id="0" name=""/>
        <dsp:cNvSpPr/>
      </dsp:nvSpPr>
      <dsp:spPr>
        <a:xfrm>
          <a:off x="0" y="802102"/>
          <a:ext cx="6269038" cy="60371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Making new friends</a:t>
          </a:r>
          <a:endParaRPr lang="en-US" sz="2400" kern="1200" dirty="0">
            <a:latin typeface="Cavolini" panose="03000502040302020204" pitchFamily="66" charset="0"/>
            <a:cs typeface="Cavolini" panose="03000502040302020204" pitchFamily="66" charset="0"/>
          </a:endParaRPr>
        </a:p>
      </dsp:txBody>
      <dsp:txXfrm>
        <a:off x="29471" y="831573"/>
        <a:ext cx="6210096" cy="544777"/>
      </dsp:txXfrm>
    </dsp:sp>
    <dsp:sp modelId="{593E9C49-A820-4B8F-92B6-669785620D71}">
      <dsp:nvSpPr>
        <dsp:cNvPr id="0" name=""/>
        <dsp:cNvSpPr/>
      </dsp:nvSpPr>
      <dsp:spPr>
        <a:xfrm>
          <a:off x="0" y="1474942"/>
          <a:ext cx="6269038" cy="60371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latin typeface="Cavolini" panose="03000502040302020204" pitchFamily="66" charset="0"/>
              <a:cs typeface="Cavolini" panose="03000502040302020204" pitchFamily="66" charset="0"/>
            </a:rPr>
            <a:t>New environment </a:t>
          </a:r>
          <a:endParaRPr lang="en-US" sz="2400" kern="1200">
            <a:latin typeface="Cavolini" panose="03000502040302020204" pitchFamily="66" charset="0"/>
            <a:cs typeface="Cavolini" panose="03000502040302020204" pitchFamily="66" charset="0"/>
          </a:endParaRPr>
        </a:p>
      </dsp:txBody>
      <dsp:txXfrm>
        <a:off x="29471" y="1504413"/>
        <a:ext cx="6210096" cy="544777"/>
      </dsp:txXfrm>
    </dsp:sp>
    <dsp:sp modelId="{A3B03D20-A3AD-480A-9898-460080FC4AC5}">
      <dsp:nvSpPr>
        <dsp:cNvPr id="0" name=""/>
        <dsp:cNvSpPr/>
      </dsp:nvSpPr>
      <dsp:spPr>
        <a:xfrm>
          <a:off x="0" y="2147782"/>
          <a:ext cx="6269038" cy="6037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Sports, clubs, activities</a:t>
          </a:r>
          <a:endParaRPr lang="en-US" sz="2400" kern="1200" dirty="0">
            <a:latin typeface="Cavolini" panose="03000502040302020204" pitchFamily="66" charset="0"/>
            <a:cs typeface="Cavolini" panose="03000502040302020204" pitchFamily="66" charset="0"/>
          </a:endParaRPr>
        </a:p>
      </dsp:txBody>
      <dsp:txXfrm>
        <a:off x="29471" y="2177253"/>
        <a:ext cx="6210096" cy="544777"/>
      </dsp:txXfrm>
    </dsp:sp>
    <dsp:sp modelId="{A7F5E828-C7AA-4565-AD4C-3CD762CDA483}">
      <dsp:nvSpPr>
        <dsp:cNvPr id="0" name=""/>
        <dsp:cNvSpPr/>
      </dsp:nvSpPr>
      <dsp:spPr>
        <a:xfrm>
          <a:off x="0" y="2820622"/>
          <a:ext cx="6269038" cy="603719"/>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Learning new things, new subjects</a:t>
          </a:r>
          <a:endParaRPr lang="en-US" sz="2400" kern="1200" dirty="0">
            <a:latin typeface="Cavolini" panose="03000502040302020204" pitchFamily="66" charset="0"/>
            <a:cs typeface="Cavolini" panose="03000502040302020204" pitchFamily="66" charset="0"/>
          </a:endParaRPr>
        </a:p>
      </dsp:txBody>
      <dsp:txXfrm>
        <a:off x="29471" y="2850093"/>
        <a:ext cx="6210096" cy="544777"/>
      </dsp:txXfrm>
    </dsp:sp>
    <dsp:sp modelId="{B5C54987-13D2-4F85-AB08-FD10180427A7}">
      <dsp:nvSpPr>
        <dsp:cNvPr id="0" name=""/>
        <dsp:cNvSpPr/>
      </dsp:nvSpPr>
      <dsp:spPr>
        <a:xfrm>
          <a:off x="0" y="3493462"/>
          <a:ext cx="6269038" cy="6037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latin typeface="Cavolini" panose="03000502040302020204" pitchFamily="66" charset="0"/>
              <a:cs typeface="Cavolini" panose="03000502040302020204" pitchFamily="66" charset="0"/>
            </a:rPr>
            <a:t>More responsibility</a:t>
          </a:r>
          <a:endParaRPr lang="en-US" sz="2400" kern="1200">
            <a:latin typeface="Cavolini" panose="03000502040302020204" pitchFamily="66" charset="0"/>
            <a:cs typeface="Cavolini" panose="03000502040302020204" pitchFamily="66" charset="0"/>
          </a:endParaRPr>
        </a:p>
      </dsp:txBody>
      <dsp:txXfrm>
        <a:off x="29471" y="3522933"/>
        <a:ext cx="6210096" cy="544777"/>
      </dsp:txXfrm>
    </dsp:sp>
    <dsp:sp modelId="{AB044616-A9D9-4977-9EEB-107437394F30}">
      <dsp:nvSpPr>
        <dsp:cNvPr id="0" name=""/>
        <dsp:cNvSpPr/>
      </dsp:nvSpPr>
      <dsp:spPr>
        <a:xfrm>
          <a:off x="0" y="4166302"/>
          <a:ext cx="6269038" cy="60371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School trips</a:t>
          </a:r>
          <a:endParaRPr lang="en-US" sz="2400" kern="1200" dirty="0">
            <a:latin typeface="Cavolini" panose="03000502040302020204" pitchFamily="66" charset="0"/>
            <a:cs typeface="Cavolini" panose="03000502040302020204" pitchFamily="66" charset="0"/>
          </a:endParaRPr>
        </a:p>
      </dsp:txBody>
      <dsp:txXfrm>
        <a:off x="29471" y="4195773"/>
        <a:ext cx="6210096" cy="544777"/>
      </dsp:txXfrm>
    </dsp:sp>
    <dsp:sp modelId="{20A6A3E1-09F4-41B8-9DD7-745005A01E94}">
      <dsp:nvSpPr>
        <dsp:cNvPr id="0" name=""/>
        <dsp:cNvSpPr/>
      </dsp:nvSpPr>
      <dsp:spPr>
        <a:xfrm>
          <a:off x="0" y="4839142"/>
          <a:ext cx="6269038" cy="60371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volini" panose="03000502040302020204" pitchFamily="66" charset="0"/>
              <a:cs typeface="Cavolini" panose="03000502040302020204" pitchFamily="66" charset="0"/>
            </a:rPr>
            <a:t>Having my own stationary</a:t>
          </a:r>
          <a:endParaRPr lang="en-US" sz="2400" kern="1200" dirty="0">
            <a:latin typeface="Cavolini" panose="03000502040302020204" pitchFamily="66" charset="0"/>
            <a:cs typeface="Cavolini" panose="03000502040302020204" pitchFamily="66" charset="0"/>
          </a:endParaRPr>
        </a:p>
      </dsp:txBody>
      <dsp:txXfrm>
        <a:off x="29471" y="4868613"/>
        <a:ext cx="6210096" cy="5447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1E552-4293-448C-98B2-02343236772F}">
      <dsp:nvSpPr>
        <dsp:cNvPr id="0" name=""/>
        <dsp:cNvSpPr/>
      </dsp:nvSpPr>
      <dsp:spPr>
        <a:xfrm>
          <a:off x="819916" y="487"/>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It is not a single event</a:t>
          </a:r>
          <a:endParaRPr lang="en-US" sz="1700" b="0" kern="1200" dirty="0">
            <a:latin typeface="Cavolini" panose="03000502040302020204" pitchFamily="66" charset="0"/>
            <a:cs typeface="Cavolini" panose="03000502040302020204" pitchFamily="66" charset="0"/>
          </a:endParaRPr>
        </a:p>
      </dsp:txBody>
      <dsp:txXfrm>
        <a:off x="819916" y="487"/>
        <a:ext cx="1890237" cy="1134142"/>
      </dsp:txXfrm>
    </dsp:sp>
    <dsp:sp modelId="{B8B6FBF8-A2E7-4D22-87C2-7529CE8DB447}">
      <dsp:nvSpPr>
        <dsp:cNvPr id="0" name=""/>
        <dsp:cNvSpPr/>
      </dsp:nvSpPr>
      <dsp:spPr>
        <a:xfrm>
          <a:off x="2899177" y="487"/>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Long-lasting effect on academic outcomes</a:t>
          </a:r>
          <a:endParaRPr lang="en-US" sz="1700" b="0" kern="1200" dirty="0">
            <a:latin typeface="Cavolini" panose="03000502040302020204" pitchFamily="66" charset="0"/>
            <a:cs typeface="Cavolini" panose="03000502040302020204" pitchFamily="66" charset="0"/>
          </a:endParaRPr>
        </a:p>
      </dsp:txBody>
      <dsp:txXfrm>
        <a:off x="2899177" y="487"/>
        <a:ext cx="1890237" cy="1134142"/>
      </dsp:txXfrm>
    </dsp:sp>
    <dsp:sp modelId="{510885F1-DB14-44E3-ACDA-9CC487DF989A}">
      <dsp:nvSpPr>
        <dsp:cNvPr id="0" name=""/>
        <dsp:cNvSpPr/>
      </dsp:nvSpPr>
      <dsp:spPr>
        <a:xfrm>
          <a:off x="4978438" y="487"/>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Perceived loss of control</a:t>
          </a:r>
          <a:endParaRPr lang="en-US" sz="1700" b="0" kern="1200" dirty="0">
            <a:latin typeface="Cavolini" panose="03000502040302020204" pitchFamily="66" charset="0"/>
            <a:cs typeface="Cavolini" panose="03000502040302020204" pitchFamily="66" charset="0"/>
          </a:endParaRPr>
        </a:p>
      </dsp:txBody>
      <dsp:txXfrm>
        <a:off x="4978438" y="487"/>
        <a:ext cx="1890237" cy="1134142"/>
      </dsp:txXfrm>
    </dsp:sp>
    <dsp:sp modelId="{B9371C17-AFF5-42D5-A08F-80D2586C9CC4}">
      <dsp:nvSpPr>
        <dsp:cNvPr id="0" name=""/>
        <dsp:cNvSpPr/>
      </dsp:nvSpPr>
      <dsp:spPr>
        <a:xfrm>
          <a:off x="819916" y="1323653"/>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Loss of attachment</a:t>
          </a:r>
          <a:endParaRPr lang="en-US" sz="1700" b="0" kern="1200" dirty="0">
            <a:latin typeface="Cavolini" panose="03000502040302020204" pitchFamily="66" charset="0"/>
            <a:cs typeface="Cavolini" panose="03000502040302020204" pitchFamily="66" charset="0"/>
          </a:endParaRPr>
        </a:p>
      </dsp:txBody>
      <dsp:txXfrm>
        <a:off x="819916" y="1323653"/>
        <a:ext cx="1890237" cy="1134142"/>
      </dsp:txXfrm>
    </dsp:sp>
    <dsp:sp modelId="{E2B0270C-2BE7-4B34-9303-DA5A561F47FD}">
      <dsp:nvSpPr>
        <dsp:cNvPr id="0" name=""/>
        <dsp:cNvSpPr/>
      </dsp:nvSpPr>
      <dsp:spPr>
        <a:xfrm>
          <a:off x="2899177" y="1323653"/>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Can impact on self-esteem and emotional wellbeing</a:t>
          </a:r>
          <a:endParaRPr lang="en-US" sz="1700" b="0" kern="1200" dirty="0">
            <a:latin typeface="Cavolini" panose="03000502040302020204" pitchFamily="66" charset="0"/>
            <a:cs typeface="Cavolini" panose="03000502040302020204" pitchFamily="66" charset="0"/>
          </a:endParaRPr>
        </a:p>
      </dsp:txBody>
      <dsp:txXfrm>
        <a:off x="2899177" y="1323653"/>
        <a:ext cx="1890237" cy="1134142"/>
      </dsp:txXfrm>
    </dsp:sp>
    <dsp:sp modelId="{8E25A458-2F31-4F64-9F01-40975D889389}">
      <dsp:nvSpPr>
        <dsp:cNvPr id="0" name=""/>
        <dsp:cNvSpPr/>
      </dsp:nvSpPr>
      <dsp:spPr>
        <a:xfrm>
          <a:off x="4978438" y="1323653"/>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Uncertainty</a:t>
          </a:r>
          <a:endParaRPr lang="en-US" sz="1700" b="0" kern="1200" dirty="0">
            <a:latin typeface="Cavolini" panose="03000502040302020204" pitchFamily="66" charset="0"/>
            <a:cs typeface="Cavolini" panose="03000502040302020204" pitchFamily="66" charset="0"/>
          </a:endParaRPr>
        </a:p>
      </dsp:txBody>
      <dsp:txXfrm>
        <a:off x="4978438" y="1323653"/>
        <a:ext cx="1890237" cy="1134142"/>
      </dsp:txXfrm>
    </dsp:sp>
    <dsp:sp modelId="{E682BE83-0A8C-4F90-ABD5-F5D807990527}">
      <dsp:nvSpPr>
        <dsp:cNvPr id="0" name=""/>
        <dsp:cNvSpPr/>
      </dsp:nvSpPr>
      <dsp:spPr>
        <a:xfrm>
          <a:off x="2899177" y="2646819"/>
          <a:ext cx="1890237" cy="113414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0" kern="1200" dirty="0">
              <a:latin typeface="Cavolini" panose="03000502040302020204" pitchFamily="66" charset="0"/>
              <a:cs typeface="Cavolini" panose="03000502040302020204" pitchFamily="66" charset="0"/>
            </a:rPr>
            <a:t>Unpredictable environment </a:t>
          </a:r>
          <a:endParaRPr lang="en-US" sz="1700" b="0" kern="1200" dirty="0">
            <a:latin typeface="Cavolini" panose="03000502040302020204" pitchFamily="66" charset="0"/>
            <a:cs typeface="Cavolini" panose="03000502040302020204" pitchFamily="66" charset="0"/>
          </a:endParaRPr>
        </a:p>
      </dsp:txBody>
      <dsp:txXfrm>
        <a:off x="2899177" y="2646819"/>
        <a:ext cx="1890237" cy="11341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DA56B-338B-4B15-A436-ACADBE739DCC}">
      <dsp:nvSpPr>
        <dsp:cNvPr id="0" name=""/>
        <dsp:cNvSpPr/>
      </dsp:nvSpPr>
      <dsp:spPr>
        <a:xfrm>
          <a:off x="50578" y="668964"/>
          <a:ext cx="977572" cy="97757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E96DE9-FB41-4608-A9D9-28FEDA6B2BB4}">
      <dsp:nvSpPr>
        <dsp:cNvPr id="0" name=""/>
        <dsp:cNvSpPr/>
      </dsp:nvSpPr>
      <dsp:spPr>
        <a:xfrm>
          <a:off x="255868" y="874254"/>
          <a:ext cx="566992" cy="5669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02F9EE-4703-4624-AE76-32A73F768933}">
      <dsp:nvSpPr>
        <dsp:cNvPr id="0" name=""/>
        <dsp:cNvSpPr/>
      </dsp:nvSpPr>
      <dsp:spPr>
        <a:xfrm>
          <a:off x="1237631" y="668964"/>
          <a:ext cx="2304277" cy="977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0" kern="1200" dirty="0">
              <a:latin typeface="Cavolini" panose="03000502040302020204" pitchFamily="66" charset="0"/>
              <a:cs typeface="Cavolini" panose="03000502040302020204" pitchFamily="66" charset="0"/>
            </a:rPr>
            <a:t>Encouraging them to explore their feelings</a:t>
          </a:r>
          <a:endParaRPr lang="en-US" sz="1600" b="0" kern="1200" dirty="0">
            <a:latin typeface="Cavolini" panose="03000502040302020204" pitchFamily="66" charset="0"/>
            <a:cs typeface="Cavolini" panose="03000502040302020204" pitchFamily="66" charset="0"/>
          </a:endParaRPr>
        </a:p>
      </dsp:txBody>
      <dsp:txXfrm>
        <a:off x="1237631" y="668964"/>
        <a:ext cx="2304277" cy="977572"/>
      </dsp:txXfrm>
    </dsp:sp>
    <dsp:sp modelId="{D7532D9E-22A4-4CE7-A199-ABA74272E7B6}">
      <dsp:nvSpPr>
        <dsp:cNvPr id="0" name=""/>
        <dsp:cNvSpPr/>
      </dsp:nvSpPr>
      <dsp:spPr>
        <a:xfrm>
          <a:off x="3943411" y="668964"/>
          <a:ext cx="977572" cy="97757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EE3938-1DBB-45FF-BD40-B30CD86DDC71}">
      <dsp:nvSpPr>
        <dsp:cNvPr id="0" name=""/>
        <dsp:cNvSpPr/>
      </dsp:nvSpPr>
      <dsp:spPr>
        <a:xfrm>
          <a:off x="4148702" y="874254"/>
          <a:ext cx="566992" cy="5669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C6BEBF-7E8A-49BA-BC13-8E412081E1C4}">
      <dsp:nvSpPr>
        <dsp:cNvPr id="0" name=""/>
        <dsp:cNvSpPr/>
      </dsp:nvSpPr>
      <dsp:spPr>
        <a:xfrm>
          <a:off x="5130464" y="668964"/>
          <a:ext cx="2304277" cy="977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0" kern="1200" dirty="0">
              <a:latin typeface="Cavolini" panose="03000502040302020204" pitchFamily="66" charset="0"/>
              <a:cs typeface="Cavolini" panose="03000502040302020204" pitchFamily="66" charset="0"/>
            </a:rPr>
            <a:t>Help them connect to their school</a:t>
          </a:r>
          <a:endParaRPr lang="en-US" sz="1600" b="0" kern="1200" dirty="0">
            <a:latin typeface="Cavolini" panose="03000502040302020204" pitchFamily="66" charset="0"/>
            <a:cs typeface="Cavolini" panose="03000502040302020204" pitchFamily="66" charset="0"/>
          </a:endParaRPr>
        </a:p>
      </dsp:txBody>
      <dsp:txXfrm>
        <a:off x="5130464" y="668964"/>
        <a:ext cx="2304277" cy="977572"/>
      </dsp:txXfrm>
    </dsp:sp>
    <dsp:sp modelId="{2C272829-06DB-4CBD-8163-41F5EBE31062}">
      <dsp:nvSpPr>
        <dsp:cNvPr id="0" name=""/>
        <dsp:cNvSpPr/>
      </dsp:nvSpPr>
      <dsp:spPr>
        <a:xfrm>
          <a:off x="50578" y="2321022"/>
          <a:ext cx="977572" cy="97757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CA3616-2FF5-4D70-AD89-D920A91DD34D}">
      <dsp:nvSpPr>
        <dsp:cNvPr id="0" name=""/>
        <dsp:cNvSpPr/>
      </dsp:nvSpPr>
      <dsp:spPr>
        <a:xfrm>
          <a:off x="255868" y="2526312"/>
          <a:ext cx="566992" cy="5669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942609-0B9F-43DC-AF8F-3BE76E7F2566}">
      <dsp:nvSpPr>
        <dsp:cNvPr id="0" name=""/>
        <dsp:cNvSpPr/>
      </dsp:nvSpPr>
      <dsp:spPr>
        <a:xfrm>
          <a:off x="1237631" y="2321022"/>
          <a:ext cx="2304277" cy="977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0" kern="1200" dirty="0">
              <a:latin typeface="Cavolini" panose="03000502040302020204" pitchFamily="66" charset="0"/>
              <a:cs typeface="Cavolini" panose="03000502040302020204" pitchFamily="66" charset="0"/>
            </a:rPr>
            <a:t>Building friendships and relationships; empowering them by building their confidence </a:t>
          </a:r>
          <a:endParaRPr lang="en-US" sz="1600" b="0" kern="1200" dirty="0">
            <a:latin typeface="Cavolini" panose="03000502040302020204" pitchFamily="66" charset="0"/>
            <a:cs typeface="Cavolini" panose="03000502040302020204" pitchFamily="66" charset="0"/>
          </a:endParaRPr>
        </a:p>
      </dsp:txBody>
      <dsp:txXfrm>
        <a:off x="1237631" y="2321022"/>
        <a:ext cx="2304277" cy="977572"/>
      </dsp:txXfrm>
    </dsp:sp>
    <dsp:sp modelId="{9383999A-58C6-4E32-8BB4-4F52F14A8F33}">
      <dsp:nvSpPr>
        <dsp:cNvPr id="0" name=""/>
        <dsp:cNvSpPr/>
      </dsp:nvSpPr>
      <dsp:spPr>
        <a:xfrm>
          <a:off x="3943411" y="2321022"/>
          <a:ext cx="977572" cy="977572"/>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0AF99C-67C3-446B-86E9-A300E030BC11}">
      <dsp:nvSpPr>
        <dsp:cNvPr id="0" name=""/>
        <dsp:cNvSpPr/>
      </dsp:nvSpPr>
      <dsp:spPr>
        <a:xfrm>
          <a:off x="4148702" y="2526312"/>
          <a:ext cx="566992" cy="5669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4629F2-CF73-4C1A-8239-5EF936A87172}">
      <dsp:nvSpPr>
        <dsp:cNvPr id="0" name=""/>
        <dsp:cNvSpPr/>
      </dsp:nvSpPr>
      <dsp:spPr>
        <a:xfrm>
          <a:off x="5130464" y="2321022"/>
          <a:ext cx="2304277" cy="977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0" kern="1200" dirty="0">
              <a:latin typeface="Cavolini" panose="03000502040302020204" pitchFamily="66" charset="0"/>
              <a:cs typeface="Cavolini" panose="03000502040302020204" pitchFamily="66" charset="0"/>
            </a:rPr>
            <a:t>Independence.</a:t>
          </a:r>
          <a:endParaRPr lang="en-US" sz="1600" b="0" kern="1200" dirty="0">
            <a:latin typeface="Cavolini" panose="03000502040302020204" pitchFamily="66" charset="0"/>
            <a:cs typeface="Cavolini" panose="03000502040302020204" pitchFamily="66" charset="0"/>
          </a:endParaRPr>
        </a:p>
      </dsp:txBody>
      <dsp:txXfrm>
        <a:off x="5130464" y="2321022"/>
        <a:ext cx="2304277" cy="9775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2BCA3-DD65-4E62-AC23-8F1518BF0169}">
      <dsp:nvSpPr>
        <dsp:cNvPr id="0" name=""/>
        <dsp:cNvSpPr/>
      </dsp:nvSpPr>
      <dsp:spPr>
        <a:xfrm rot="5400000">
          <a:off x="5300308" y="-2253992"/>
          <a:ext cx="612053" cy="5276551"/>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latin typeface="Cavolini" panose="03000502040302020204" pitchFamily="66" charset="0"/>
              <a:cs typeface="Cavolini" panose="03000502040302020204" pitchFamily="66" charset="0"/>
            </a:rPr>
            <a:t>Visit the school website</a:t>
          </a:r>
        </a:p>
      </dsp:txBody>
      <dsp:txXfrm rot="-5400000">
        <a:off x="2968059" y="108135"/>
        <a:ext cx="5246673" cy="552297"/>
      </dsp:txXfrm>
    </dsp:sp>
    <dsp:sp modelId="{61D8773C-6BA6-4025-B3F1-4EF01C0CA762}">
      <dsp:nvSpPr>
        <dsp:cNvPr id="0" name=""/>
        <dsp:cNvSpPr/>
      </dsp:nvSpPr>
      <dsp:spPr>
        <a:xfrm>
          <a:off x="0" y="1749"/>
          <a:ext cx="2968059" cy="76506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avolini" panose="03000502040302020204" pitchFamily="66" charset="0"/>
              <a:cs typeface="Cavolini" panose="03000502040302020204" pitchFamily="66" charset="0"/>
            </a:rPr>
            <a:t>Visit</a:t>
          </a:r>
        </a:p>
      </dsp:txBody>
      <dsp:txXfrm>
        <a:off x="37347" y="39096"/>
        <a:ext cx="2893365" cy="690372"/>
      </dsp:txXfrm>
    </dsp:sp>
    <dsp:sp modelId="{83F64B53-2A4D-40AF-8DF8-682BCC080872}">
      <dsp:nvSpPr>
        <dsp:cNvPr id="0" name=""/>
        <dsp:cNvSpPr/>
      </dsp:nvSpPr>
      <dsp:spPr>
        <a:xfrm rot="5400000">
          <a:off x="5300308" y="-1450671"/>
          <a:ext cx="612053" cy="5276551"/>
        </a:xfrm>
        <a:prstGeom prst="round2SameRect">
          <a:avLst/>
        </a:prstGeom>
        <a:solidFill>
          <a:schemeClr val="accent5">
            <a:tint val="40000"/>
            <a:alpha val="90000"/>
            <a:hueOff val="-1684941"/>
            <a:satOff val="-5708"/>
            <a:lumOff val="-732"/>
            <a:alphaOff val="0"/>
          </a:schemeClr>
        </a:solidFill>
        <a:ln w="12700" cap="flat" cmpd="sng" algn="ctr">
          <a:solidFill>
            <a:schemeClr val="accent5">
              <a:tint val="40000"/>
              <a:alpha val="90000"/>
              <a:hueOff val="-1684941"/>
              <a:satOff val="-5708"/>
              <a:lumOff val="-73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latin typeface="Cavolini" panose="03000502040302020204" pitchFamily="66" charset="0"/>
              <a:cs typeface="Cavolini" panose="03000502040302020204" pitchFamily="66" charset="0"/>
            </a:rPr>
            <a:t>Plan the route to school</a:t>
          </a:r>
        </a:p>
      </dsp:txBody>
      <dsp:txXfrm rot="-5400000">
        <a:off x="2968059" y="911456"/>
        <a:ext cx="5246673" cy="552297"/>
      </dsp:txXfrm>
    </dsp:sp>
    <dsp:sp modelId="{83931BCA-8C2B-40DF-8BF6-D0EC9BC29B4A}">
      <dsp:nvSpPr>
        <dsp:cNvPr id="0" name=""/>
        <dsp:cNvSpPr/>
      </dsp:nvSpPr>
      <dsp:spPr>
        <a:xfrm>
          <a:off x="0" y="805070"/>
          <a:ext cx="2968059" cy="765066"/>
        </a:xfrm>
        <a:prstGeom prst="roundRect">
          <a:avLst/>
        </a:prstGeom>
        <a:solidFill>
          <a:schemeClr val="accent5">
            <a:hueOff val="-1689636"/>
            <a:satOff val="-4355"/>
            <a:lumOff val="-294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avolini" panose="03000502040302020204" pitchFamily="66" charset="0"/>
              <a:cs typeface="Cavolini" panose="03000502040302020204" pitchFamily="66" charset="0"/>
            </a:rPr>
            <a:t>Plan</a:t>
          </a:r>
        </a:p>
      </dsp:txBody>
      <dsp:txXfrm>
        <a:off x="37347" y="842417"/>
        <a:ext cx="2893365" cy="690372"/>
      </dsp:txXfrm>
    </dsp:sp>
    <dsp:sp modelId="{CA95341B-8AD2-47F1-AAFF-E2411953C467}">
      <dsp:nvSpPr>
        <dsp:cNvPr id="0" name=""/>
        <dsp:cNvSpPr/>
      </dsp:nvSpPr>
      <dsp:spPr>
        <a:xfrm rot="5400000">
          <a:off x="5300308" y="-647351"/>
          <a:ext cx="612053" cy="5276551"/>
        </a:xfrm>
        <a:prstGeom prst="round2Same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latin typeface="Cavolini" panose="03000502040302020204" pitchFamily="66" charset="0"/>
              <a:cs typeface="Cavolini" panose="03000502040302020204" pitchFamily="66" charset="0"/>
            </a:rPr>
            <a:t>Know what uniform is needed and buy it</a:t>
          </a:r>
        </a:p>
      </dsp:txBody>
      <dsp:txXfrm rot="-5400000">
        <a:off x="2968059" y="1714776"/>
        <a:ext cx="5246673" cy="552297"/>
      </dsp:txXfrm>
    </dsp:sp>
    <dsp:sp modelId="{570AA299-A460-4CF3-A3AF-9A50F3F58ABD}">
      <dsp:nvSpPr>
        <dsp:cNvPr id="0" name=""/>
        <dsp:cNvSpPr/>
      </dsp:nvSpPr>
      <dsp:spPr>
        <a:xfrm>
          <a:off x="0" y="1608390"/>
          <a:ext cx="2968059" cy="765066"/>
        </a:xfrm>
        <a:prstGeom prst="roundRect">
          <a:avLst/>
        </a:prstGeom>
        <a:solidFill>
          <a:schemeClr val="accent5">
            <a:hueOff val="-3379271"/>
            <a:satOff val="-8710"/>
            <a:lumOff val="-588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avolini" panose="03000502040302020204" pitchFamily="66" charset="0"/>
              <a:cs typeface="Cavolini" panose="03000502040302020204" pitchFamily="66" charset="0"/>
            </a:rPr>
            <a:t>Know</a:t>
          </a:r>
        </a:p>
      </dsp:txBody>
      <dsp:txXfrm>
        <a:off x="37347" y="1645737"/>
        <a:ext cx="2893365" cy="690372"/>
      </dsp:txXfrm>
    </dsp:sp>
    <dsp:sp modelId="{55B4279A-BC40-4802-8D2A-58D6A9D909F9}">
      <dsp:nvSpPr>
        <dsp:cNvPr id="0" name=""/>
        <dsp:cNvSpPr/>
      </dsp:nvSpPr>
      <dsp:spPr>
        <a:xfrm rot="5400000">
          <a:off x="5300308" y="155968"/>
          <a:ext cx="612053" cy="5276551"/>
        </a:xfrm>
        <a:prstGeom prst="round2SameRect">
          <a:avLst/>
        </a:prstGeom>
        <a:solidFill>
          <a:schemeClr val="accent5">
            <a:tint val="40000"/>
            <a:alpha val="90000"/>
            <a:hueOff val="-5054821"/>
            <a:satOff val="-17124"/>
            <a:lumOff val="-2196"/>
            <a:alphaOff val="0"/>
          </a:schemeClr>
        </a:solidFill>
        <a:ln w="12700" cap="flat" cmpd="sng" algn="ctr">
          <a:solidFill>
            <a:schemeClr val="accent5">
              <a:tint val="40000"/>
              <a:alpha val="90000"/>
              <a:hueOff val="-5054821"/>
              <a:satOff val="-17124"/>
              <a:lumOff val="-219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latin typeface="Cavolini" panose="03000502040302020204" pitchFamily="66" charset="0"/>
              <a:cs typeface="Cavolini" panose="03000502040302020204" pitchFamily="66" charset="0"/>
            </a:rPr>
            <a:t>Help children get into a good routine</a:t>
          </a:r>
        </a:p>
      </dsp:txBody>
      <dsp:txXfrm rot="-5400000">
        <a:off x="2968059" y="2518095"/>
        <a:ext cx="5246673" cy="552297"/>
      </dsp:txXfrm>
    </dsp:sp>
    <dsp:sp modelId="{E867F419-5961-41C4-A13C-0FF75B9EA7D4}">
      <dsp:nvSpPr>
        <dsp:cNvPr id="0" name=""/>
        <dsp:cNvSpPr/>
      </dsp:nvSpPr>
      <dsp:spPr>
        <a:xfrm>
          <a:off x="0" y="2411710"/>
          <a:ext cx="2968059" cy="765066"/>
        </a:xfrm>
        <a:prstGeom prst="roundRect">
          <a:avLst/>
        </a:prstGeom>
        <a:solidFill>
          <a:schemeClr val="accent5">
            <a:hueOff val="-5068907"/>
            <a:satOff val="-13064"/>
            <a:lumOff val="-882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avolini" panose="03000502040302020204" pitchFamily="66" charset="0"/>
              <a:cs typeface="Cavolini" panose="03000502040302020204" pitchFamily="66" charset="0"/>
            </a:rPr>
            <a:t>Help</a:t>
          </a:r>
        </a:p>
      </dsp:txBody>
      <dsp:txXfrm>
        <a:off x="37347" y="2449057"/>
        <a:ext cx="2893365" cy="690372"/>
      </dsp:txXfrm>
    </dsp:sp>
    <dsp:sp modelId="{DC70402D-468A-4F42-B555-B31E3775FB05}">
      <dsp:nvSpPr>
        <dsp:cNvPr id="0" name=""/>
        <dsp:cNvSpPr/>
      </dsp:nvSpPr>
      <dsp:spPr>
        <a:xfrm rot="5400000">
          <a:off x="5300308" y="959289"/>
          <a:ext cx="612053" cy="5276551"/>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latin typeface="Cavolini" panose="03000502040302020204" pitchFamily="66" charset="0"/>
              <a:cs typeface="Cavolini" panose="03000502040302020204" pitchFamily="66" charset="0"/>
            </a:rPr>
            <a:t>Support them to take responsibility for the things they need to prepare each day </a:t>
          </a:r>
        </a:p>
      </dsp:txBody>
      <dsp:txXfrm rot="-5400000">
        <a:off x="2968059" y="3321416"/>
        <a:ext cx="5246673" cy="552297"/>
      </dsp:txXfrm>
    </dsp:sp>
    <dsp:sp modelId="{B4AE5015-647B-406C-B91B-D9ED7D7E6646}">
      <dsp:nvSpPr>
        <dsp:cNvPr id="0" name=""/>
        <dsp:cNvSpPr/>
      </dsp:nvSpPr>
      <dsp:spPr>
        <a:xfrm>
          <a:off x="0" y="3215031"/>
          <a:ext cx="2968059" cy="765066"/>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avolini" panose="03000502040302020204" pitchFamily="66" charset="0"/>
              <a:cs typeface="Cavolini" panose="03000502040302020204" pitchFamily="66" charset="0"/>
            </a:rPr>
            <a:t>Support</a:t>
          </a:r>
        </a:p>
      </dsp:txBody>
      <dsp:txXfrm>
        <a:off x="37347" y="3252378"/>
        <a:ext cx="2893365" cy="6903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A829F0-AA03-4584-9696-3BCB4361DF0E}">
      <dsp:nvSpPr>
        <dsp:cNvPr id="0" name=""/>
        <dsp:cNvSpPr/>
      </dsp:nvSpPr>
      <dsp:spPr>
        <a:xfrm>
          <a:off x="0" y="70658"/>
          <a:ext cx="6263640" cy="4779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Visit the School Website</a:t>
          </a:r>
          <a:endParaRPr lang="en-US" sz="1900" kern="1200" dirty="0">
            <a:latin typeface="Cavolini" panose="03000502040302020204" pitchFamily="66" charset="0"/>
            <a:cs typeface="Cavolini" panose="03000502040302020204" pitchFamily="66" charset="0"/>
          </a:endParaRPr>
        </a:p>
      </dsp:txBody>
      <dsp:txXfrm>
        <a:off x="23331" y="93989"/>
        <a:ext cx="6216978" cy="431283"/>
      </dsp:txXfrm>
    </dsp:sp>
    <dsp:sp modelId="{7FF38A28-34A1-4FD3-8658-D3B61AA5F38E}">
      <dsp:nvSpPr>
        <dsp:cNvPr id="0" name=""/>
        <dsp:cNvSpPr/>
      </dsp:nvSpPr>
      <dsp:spPr>
        <a:xfrm>
          <a:off x="0" y="603323"/>
          <a:ext cx="6263640" cy="477945"/>
        </a:xfrm>
        <a:prstGeom prst="roundRect">
          <a:avLst/>
        </a:prstGeom>
        <a:solidFill>
          <a:schemeClr val="accent5">
            <a:hueOff val="-750949"/>
            <a:satOff val="-1935"/>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Practise Packing</a:t>
          </a:r>
          <a:endParaRPr lang="en-US" sz="1900" kern="1200" dirty="0">
            <a:latin typeface="Cavolini" panose="03000502040302020204" pitchFamily="66" charset="0"/>
            <a:cs typeface="Cavolini" panose="03000502040302020204" pitchFamily="66" charset="0"/>
          </a:endParaRPr>
        </a:p>
      </dsp:txBody>
      <dsp:txXfrm>
        <a:off x="23331" y="626654"/>
        <a:ext cx="6216978" cy="431283"/>
      </dsp:txXfrm>
    </dsp:sp>
    <dsp:sp modelId="{CBF2711A-0EAD-441E-9B59-7E2DDC13300E}">
      <dsp:nvSpPr>
        <dsp:cNvPr id="0" name=""/>
        <dsp:cNvSpPr/>
      </dsp:nvSpPr>
      <dsp:spPr>
        <a:xfrm>
          <a:off x="0" y="1135988"/>
          <a:ext cx="6263640" cy="477945"/>
        </a:xfrm>
        <a:prstGeom prst="roundRect">
          <a:avLst/>
        </a:prstGeom>
        <a:solidFill>
          <a:schemeClr val="accent5">
            <a:hueOff val="-1501898"/>
            <a:satOff val="-3871"/>
            <a:lumOff val="-26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Practise Buying Food</a:t>
          </a:r>
          <a:endParaRPr lang="en-US" sz="1900" kern="1200" dirty="0">
            <a:latin typeface="Cavolini" panose="03000502040302020204" pitchFamily="66" charset="0"/>
            <a:cs typeface="Cavolini" panose="03000502040302020204" pitchFamily="66" charset="0"/>
          </a:endParaRPr>
        </a:p>
      </dsp:txBody>
      <dsp:txXfrm>
        <a:off x="23331" y="1159319"/>
        <a:ext cx="6216978" cy="431283"/>
      </dsp:txXfrm>
    </dsp:sp>
    <dsp:sp modelId="{1519E8CE-D8C9-448C-A640-4CAEC4A09BAE}">
      <dsp:nvSpPr>
        <dsp:cNvPr id="0" name=""/>
        <dsp:cNvSpPr/>
      </dsp:nvSpPr>
      <dsp:spPr>
        <a:xfrm>
          <a:off x="0" y="1668653"/>
          <a:ext cx="6263640" cy="47794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Plan your Route </a:t>
          </a:r>
          <a:endParaRPr lang="en-US" sz="1900" kern="1200" dirty="0">
            <a:latin typeface="Cavolini" panose="03000502040302020204" pitchFamily="66" charset="0"/>
            <a:cs typeface="Cavolini" panose="03000502040302020204" pitchFamily="66" charset="0"/>
          </a:endParaRPr>
        </a:p>
      </dsp:txBody>
      <dsp:txXfrm>
        <a:off x="23331" y="1691984"/>
        <a:ext cx="6216978" cy="431283"/>
      </dsp:txXfrm>
    </dsp:sp>
    <dsp:sp modelId="{9B2F9767-F39F-401A-9DFB-6557CAADEFA4}">
      <dsp:nvSpPr>
        <dsp:cNvPr id="0" name=""/>
        <dsp:cNvSpPr/>
      </dsp:nvSpPr>
      <dsp:spPr>
        <a:xfrm>
          <a:off x="0" y="2201318"/>
          <a:ext cx="6263640" cy="477945"/>
        </a:xfrm>
        <a:prstGeom prst="roundRect">
          <a:avLst/>
        </a:prstGeom>
        <a:solidFill>
          <a:schemeClr val="accent5">
            <a:hueOff val="-3003797"/>
            <a:satOff val="-7742"/>
            <a:lumOff val="-5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latin typeface="Cavolini" panose="03000502040302020204" pitchFamily="66" charset="0"/>
              <a:cs typeface="Cavolini" panose="03000502040302020204" pitchFamily="66" charset="0"/>
            </a:rPr>
            <a:t>Planner/Diary</a:t>
          </a:r>
          <a:endParaRPr lang="en-US" sz="1900" kern="1200">
            <a:latin typeface="Cavolini" panose="03000502040302020204" pitchFamily="66" charset="0"/>
            <a:cs typeface="Cavolini" panose="03000502040302020204" pitchFamily="66" charset="0"/>
          </a:endParaRPr>
        </a:p>
      </dsp:txBody>
      <dsp:txXfrm>
        <a:off x="23331" y="2224649"/>
        <a:ext cx="6216978" cy="431283"/>
      </dsp:txXfrm>
    </dsp:sp>
    <dsp:sp modelId="{3C04FF40-6996-4C99-B190-867DCD822481}">
      <dsp:nvSpPr>
        <dsp:cNvPr id="0" name=""/>
        <dsp:cNvSpPr/>
      </dsp:nvSpPr>
      <dsp:spPr>
        <a:xfrm>
          <a:off x="0" y="2733983"/>
          <a:ext cx="6263640" cy="477945"/>
        </a:xfrm>
        <a:prstGeom prst="roundRect">
          <a:avLst/>
        </a:prstGeom>
        <a:solidFill>
          <a:schemeClr val="accent5">
            <a:hueOff val="-3754746"/>
            <a:satOff val="-9677"/>
            <a:lumOff val="-65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School Map</a:t>
          </a:r>
          <a:endParaRPr lang="en-US" sz="1900" kern="1200" dirty="0">
            <a:latin typeface="Cavolini" panose="03000502040302020204" pitchFamily="66" charset="0"/>
            <a:cs typeface="Cavolini" panose="03000502040302020204" pitchFamily="66" charset="0"/>
          </a:endParaRPr>
        </a:p>
      </dsp:txBody>
      <dsp:txXfrm>
        <a:off x="23331" y="2757314"/>
        <a:ext cx="6216978" cy="431283"/>
      </dsp:txXfrm>
    </dsp:sp>
    <dsp:sp modelId="{3E843EEE-09F1-4734-88B0-AC53145CB472}">
      <dsp:nvSpPr>
        <dsp:cNvPr id="0" name=""/>
        <dsp:cNvSpPr/>
      </dsp:nvSpPr>
      <dsp:spPr>
        <a:xfrm>
          <a:off x="0" y="3266648"/>
          <a:ext cx="6263640" cy="47794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Get Into a Good Routine</a:t>
          </a:r>
          <a:endParaRPr lang="en-US" sz="1900" kern="1200" dirty="0">
            <a:latin typeface="Cavolini" panose="03000502040302020204" pitchFamily="66" charset="0"/>
            <a:cs typeface="Cavolini" panose="03000502040302020204" pitchFamily="66" charset="0"/>
          </a:endParaRPr>
        </a:p>
      </dsp:txBody>
      <dsp:txXfrm>
        <a:off x="23331" y="3289979"/>
        <a:ext cx="6216978" cy="431283"/>
      </dsp:txXfrm>
    </dsp:sp>
    <dsp:sp modelId="{09569C74-E551-4906-A00E-C55DA581F0BC}">
      <dsp:nvSpPr>
        <dsp:cNvPr id="0" name=""/>
        <dsp:cNvSpPr/>
      </dsp:nvSpPr>
      <dsp:spPr>
        <a:xfrm>
          <a:off x="0" y="3799313"/>
          <a:ext cx="6263640" cy="477945"/>
        </a:xfrm>
        <a:prstGeom prst="roundRect">
          <a:avLst/>
        </a:prstGeom>
        <a:solidFill>
          <a:schemeClr val="accent5">
            <a:hueOff val="-5256644"/>
            <a:satOff val="-13548"/>
            <a:lumOff val="-91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latin typeface="Cavolini" panose="03000502040302020204" pitchFamily="66" charset="0"/>
              <a:cs typeface="Cavolini" panose="03000502040302020204" pitchFamily="66" charset="0"/>
            </a:rPr>
            <a:t>Talk to friends</a:t>
          </a:r>
          <a:endParaRPr lang="en-US" sz="1900" kern="1200">
            <a:latin typeface="Cavolini" panose="03000502040302020204" pitchFamily="66" charset="0"/>
            <a:cs typeface="Cavolini" panose="03000502040302020204" pitchFamily="66" charset="0"/>
          </a:endParaRPr>
        </a:p>
      </dsp:txBody>
      <dsp:txXfrm>
        <a:off x="23331" y="3822644"/>
        <a:ext cx="6216978" cy="431283"/>
      </dsp:txXfrm>
    </dsp:sp>
    <dsp:sp modelId="{87A56AF2-DE78-4503-93E1-5CCCB5DB595F}">
      <dsp:nvSpPr>
        <dsp:cNvPr id="0" name=""/>
        <dsp:cNvSpPr/>
      </dsp:nvSpPr>
      <dsp:spPr>
        <a:xfrm>
          <a:off x="0" y="4331979"/>
          <a:ext cx="6263640" cy="477945"/>
        </a:xfrm>
        <a:prstGeom prst="roundRect">
          <a:avLst/>
        </a:prstGeom>
        <a:solidFill>
          <a:schemeClr val="accent5">
            <a:hueOff val="-6007594"/>
            <a:satOff val="-15484"/>
            <a:lumOff val="-104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Prepare Your Uniform</a:t>
          </a:r>
          <a:endParaRPr lang="en-US" sz="1900" kern="1200" dirty="0">
            <a:latin typeface="Cavolini" panose="03000502040302020204" pitchFamily="66" charset="0"/>
            <a:cs typeface="Cavolini" panose="03000502040302020204" pitchFamily="66" charset="0"/>
          </a:endParaRPr>
        </a:p>
      </dsp:txBody>
      <dsp:txXfrm>
        <a:off x="23331" y="4355310"/>
        <a:ext cx="6216978" cy="431283"/>
      </dsp:txXfrm>
    </dsp:sp>
    <dsp:sp modelId="{B7A133EB-B762-4971-AB24-DA7E19266C64}">
      <dsp:nvSpPr>
        <dsp:cNvPr id="0" name=""/>
        <dsp:cNvSpPr/>
      </dsp:nvSpPr>
      <dsp:spPr>
        <a:xfrm>
          <a:off x="0" y="4835687"/>
          <a:ext cx="6263640" cy="47794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latin typeface="Cavolini" panose="03000502040302020204" pitchFamily="66" charset="0"/>
              <a:cs typeface="Cavolini" panose="03000502040302020204" pitchFamily="66" charset="0"/>
            </a:rPr>
            <a:t>Take Responsibility </a:t>
          </a:r>
          <a:endParaRPr lang="en-US" sz="1900" kern="1200" dirty="0">
            <a:latin typeface="Cavolini" panose="03000502040302020204" pitchFamily="66" charset="0"/>
            <a:cs typeface="Cavolini" panose="03000502040302020204" pitchFamily="66" charset="0"/>
          </a:endParaRPr>
        </a:p>
      </dsp:txBody>
      <dsp:txXfrm>
        <a:off x="23331" y="4859018"/>
        <a:ext cx="6216978" cy="43128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0B0BB30-6FAA-42F5-A1A5-36AD07EE6BFA}" type="datetimeFigureOut">
              <a:rPr lang="en-GB" smtClean="0"/>
              <a:t>20/04/2022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620E437-6324-43FA-A918-BC0041C27907}" type="slidenum">
              <a:rPr lang="en-GB" smtClean="0"/>
              <a:t>‹#›</a:t>
            </a:fld>
            <a:endParaRPr lang="en-GB"/>
          </a:p>
        </p:txBody>
      </p:sp>
    </p:spTree>
    <p:extLst>
      <p:ext uri="{BB962C8B-B14F-4D97-AF65-F5344CB8AC3E}">
        <p14:creationId xmlns:p14="http://schemas.microsoft.com/office/powerpoint/2010/main" val="557602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youtu.be/thnoUraeoG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a:t>
            </a:fld>
            <a:endParaRPr lang="en-GB"/>
          </a:p>
        </p:txBody>
      </p:sp>
    </p:spTree>
    <p:extLst>
      <p:ext uri="{BB962C8B-B14F-4D97-AF65-F5344CB8AC3E}">
        <p14:creationId xmlns:p14="http://schemas.microsoft.com/office/powerpoint/2010/main" val="2272464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2</a:t>
            </a:fld>
            <a:endParaRPr lang="en-GB"/>
          </a:p>
        </p:txBody>
      </p:sp>
    </p:spTree>
    <p:extLst>
      <p:ext uri="{BB962C8B-B14F-4D97-AF65-F5344CB8AC3E}">
        <p14:creationId xmlns:p14="http://schemas.microsoft.com/office/powerpoint/2010/main" val="2530547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3</a:t>
            </a:fld>
            <a:endParaRPr lang="en-GB"/>
          </a:p>
        </p:txBody>
      </p:sp>
    </p:spTree>
    <p:extLst>
      <p:ext uri="{BB962C8B-B14F-4D97-AF65-F5344CB8AC3E}">
        <p14:creationId xmlns:p14="http://schemas.microsoft.com/office/powerpoint/2010/main" val="2261597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E437-6324-43FA-A918-BC0041C27907}" type="slidenum">
              <a:rPr lang="en-GB" smtClean="0"/>
              <a:t>4</a:t>
            </a:fld>
            <a:endParaRPr lang="en-GB"/>
          </a:p>
        </p:txBody>
      </p:sp>
    </p:spTree>
    <p:extLst>
      <p:ext uri="{BB962C8B-B14F-4D97-AF65-F5344CB8AC3E}">
        <p14:creationId xmlns:p14="http://schemas.microsoft.com/office/powerpoint/2010/main" val="2543401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transition from primary to secondary school is exciting for children and marks a new phase in their lives</a:t>
            </a:r>
          </a:p>
          <a:p>
            <a:endParaRPr lang="en-GB" dirty="0"/>
          </a:p>
          <a:p>
            <a:r>
              <a:rPr lang="en-GB" dirty="0"/>
              <a:t>Most children adapt to secondary school well. However, if your child</a:t>
            </a:r>
          </a:p>
          <a:p>
            <a:r>
              <a:rPr lang="en-GB" dirty="0"/>
              <a:t>struggles with their new environment, it can be stressful not only to</a:t>
            </a:r>
          </a:p>
          <a:p>
            <a:r>
              <a:rPr lang="en-GB" dirty="0"/>
              <a:t>them, but for you as parents and carers, too. It’s important to take this</a:t>
            </a:r>
          </a:p>
          <a:p>
            <a:r>
              <a:rPr lang="en-GB" dirty="0"/>
              <a:t>into account as you help your child prepare for secondary school. </a:t>
            </a:r>
          </a:p>
        </p:txBody>
      </p:sp>
      <p:sp>
        <p:nvSpPr>
          <p:cNvPr id="4" name="Slide Number Placeholder 3"/>
          <p:cNvSpPr>
            <a:spLocks noGrp="1"/>
          </p:cNvSpPr>
          <p:nvPr>
            <p:ph type="sldNum" sz="quarter" idx="5"/>
          </p:nvPr>
        </p:nvSpPr>
        <p:spPr/>
        <p:txBody>
          <a:bodyPr/>
          <a:lstStyle/>
          <a:p>
            <a:fld id="{F620E437-6324-43FA-A918-BC0041C27907}" type="slidenum">
              <a:rPr lang="en-GB" smtClean="0"/>
              <a:t>5</a:t>
            </a:fld>
            <a:endParaRPr lang="en-GB"/>
          </a:p>
        </p:txBody>
      </p:sp>
    </p:spTree>
    <p:extLst>
      <p:ext uri="{BB962C8B-B14F-4D97-AF65-F5344CB8AC3E}">
        <p14:creationId xmlns:p14="http://schemas.microsoft.com/office/powerpoint/2010/main" val="1799019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https://youtu.be/thnoUraeoGs</a:t>
            </a:r>
            <a:r>
              <a:rPr lang="en-GB" dirty="0"/>
              <a:t>  play Anna Freud Moving up You Tube clip</a:t>
            </a:r>
          </a:p>
          <a:p>
            <a:endParaRPr lang="en-GB" dirty="0"/>
          </a:p>
        </p:txBody>
      </p:sp>
      <p:sp>
        <p:nvSpPr>
          <p:cNvPr id="4" name="Slide Number Placeholder 3"/>
          <p:cNvSpPr>
            <a:spLocks noGrp="1"/>
          </p:cNvSpPr>
          <p:nvPr>
            <p:ph type="sldNum" sz="quarter" idx="5"/>
          </p:nvPr>
        </p:nvSpPr>
        <p:spPr/>
        <p:txBody>
          <a:bodyPr/>
          <a:lstStyle/>
          <a:p>
            <a:fld id="{F620E437-6324-43FA-A918-BC0041C27907}" type="slidenum">
              <a:rPr lang="en-GB" smtClean="0"/>
              <a:t>6</a:t>
            </a:fld>
            <a:endParaRPr lang="en-GB"/>
          </a:p>
        </p:txBody>
      </p:sp>
    </p:spTree>
    <p:extLst>
      <p:ext uri="{BB962C8B-B14F-4D97-AF65-F5344CB8AC3E}">
        <p14:creationId xmlns:p14="http://schemas.microsoft.com/office/powerpoint/2010/main" val="299997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changes will be in place at school – Face coverings, testing </a:t>
            </a:r>
          </a:p>
        </p:txBody>
      </p:sp>
      <p:sp>
        <p:nvSpPr>
          <p:cNvPr id="4" name="Slide Number Placeholder 3"/>
          <p:cNvSpPr>
            <a:spLocks noGrp="1"/>
          </p:cNvSpPr>
          <p:nvPr>
            <p:ph type="sldNum" sz="quarter" idx="5"/>
          </p:nvPr>
        </p:nvSpPr>
        <p:spPr/>
        <p:txBody>
          <a:bodyPr/>
          <a:lstStyle/>
          <a:p>
            <a:fld id="{0FEF5109-8306-4597-B0DD-93B11DED0E14}" type="slidenum">
              <a:rPr lang="en-GB" smtClean="0"/>
              <a:t>7</a:t>
            </a:fld>
            <a:endParaRPr lang="en-GB"/>
          </a:p>
        </p:txBody>
      </p:sp>
    </p:spTree>
    <p:extLst>
      <p:ext uri="{BB962C8B-B14F-4D97-AF65-F5344CB8AC3E}">
        <p14:creationId xmlns:p14="http://schemas.microsoft.com/office/powerpoint/2010/main" val="1421672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8</a:t>
            </a:fld>
            <a:endParaRPr lang="en-GB"/>
          </a:p>
        </p:txBody>
      </p:sp>
    </p:spTree>
    <p:extLst>
      <p:ext uri="{BB962C8B-B14F-4D97-AF65-F5344CB8AC3E}">
        <p14:creationId xmlns:p14="http://schemas.microsoft.com/office/powerpoint/2010/main" val="2530311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9</a:t>
            </a:fld>
            <a:endParaRPr lang="en-GB"/>
          </a:p>
        </p:txBody>
      </p:sp>
    </p:spTree>
    <p:extLst>
      <p:ext uri="{BB962C8B-B14F-4D97-AF65-F5344CB8AC3E}">
        <p14:creationId xmlns:p14="http://schemas.microsoft.com/office/powerpoint/2010/main" val="3223243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With a well-planned transition, led by highly skilled adults, most children will swiftly settle and become comfortable in their new environment. But, occasionally there are children who continue to struggle. These children can present as angry, confused and defiant. All behaviour, both positive and negative, is a form of communication.</a:t>
            </a:r>
          </a:p>
          <a:p>
            <a:endParaRPr lang="en-GB" dirty="0"/>
          </a:p>
        </p:txBody>
      </p:sp>
      <p:sp>
        <p:nvSpPr>
          <p:cNvPr id="4" name="Slide Number Placeholder 3"/>
          <p:cNvSpPr>
            <a:spLocks noGrp="1"/>
          </p:cNvSpPr>
          <p:nvPr>
            <p:ph type="sldNum" sz="quarter" idx="5"/>
          </p:nvPr>
        </p:nvSpPr>
        <p:spPr/>
        <p:txBody>
          <a:bodyPr/>
          <a:lstStyle/>
          <a:p>
            <a:fld id="{F620E437-6324-43FA-A918-BC0041C27907}" type="slidenum">
              <a:rPr lang="en-GB" smtClean="0"/>
              <a:t>10</a:t>
            </a:fld>
            <a:endParaRPr lang="en-GB"/>
          </a:p>
        </p:txBody>
      </p:sp>
    </p:spTree>
    <p:extLst>
      <p:ext uri="{BB962C8B-B14F-4D97-AF65-F5344CB8AC3E}">
        <p14:creationId xmlns:p14="http://schemas.microsoft.com/office/powerpoint/2010/main" val="1577350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11</a:t>
            </a:fld>
            <a:endParaRPr lang="en-GB"/>
          </a:p>
        </p:txBody>
      </p:sp>
    </p:spTree>
    <p:extLst>
      <p:ext uri="{BB962C8B-B14F-4D97-AF65-F5344CB8AC3E}">
        <p14:creationId xmlns:p14="http://schemas.microsoft.com/office/powerpoint/2010/main" val="3949497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12</a:t>
            </a:fld>
            <a:endParaRPr lang="en-GB"/>
          </a:p>
        </p:txBody>
      </p:sp>
    </p:spTree>
    <p:extLst>
      <p:ext uri="{BB962C8B-B14F-4D97-AF65-F5344CB8AC3E}">
        <p14:creationId xmlns:p14="http://schemas.microsoft.com/office/powerpoint/2010/main" val="3859130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13</a:t>
            </a:fld>
            <a:endParaRPr lang="en-GB"/>
          </a:p>
        </p:txBody>
      </p:sp>
    </p:spTree>
    <p:extLst>
      <p:ext uri="{BB962C8B-B14F-4D97-AF65-F5344CB8AC3E}">
        <p14:creationId xmlns:p14="http://schemas.microsoft.com/office/powerpoint/2010/main" val="26937900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14</a:t>
            </a:fld>
            <a:endParaRPr lang="en-GB"/>
          </a:p>
        </p:txBody>
      </p:sp>
    </p:spTree>
    <p:extLst>
      <p:ext uri="{BB962C8B-B14F-4D97-AF65-F5344CB8AC3E}">
        <p14:creationId xmlns:p14="http://schemas.microsoft.com/office/powerpoint/2010/main" val="1236330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https://www.youtube.com/watch?v=A--IqF18DSs</a:t>
            </a:r>
          </a:p>
        </p:txBody>
      </p:sp>
      <p:sp>
        <p:nvSpPr>
          <p:cNvPr id="4" name="Slide Number Placeholder 3"/>
          <p:cNvSpPr>
            <a:spLocks noGrp="1"/>
          </p:cNvSpPr>
          <p:nvPr>
            <p:ph type="sldNum" sz="quarter" idx="5"/>
          </p:nvPr>
        </p:nvSpPr>
        <p:spPr/>
        <p:txBody>
          <a:bodyPr/>
          <a:lstStyle/>
          <a:p>
            <a:fld id="{F620E437-6324-43FA-A918-BC0041C27907}" type="slidenum">
              <a:rPr lang="en-GB" smtClean="0"/>
              <a:t>15</a:t>
            </a:fld>
            <a:endParaRPr lang="en-GB"/>
          </a:p>
        </p:txBody>
      </p:sp>
    </p:spTree>
    <p:extLst>
      <p:ext uri="{BB962C8B-B14F-4D97-AF65-F5344CB8AC3E}">
        <p14:creationId xmlns:p14="http://schemas.microsoft.com/office/powerpoint/2010/main" val="35486656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16</a:t>
            </a:fld>
            <a:endParaRPr lang="en-GB"/>
          </a:p>
        </p:txBody>
      </p:sp>
    </p:spTree>
    <p:extLst>
      <p:ext uri="{BB962C8B-B14F-4D97-AF65-F5344CB8AC3E}">
        <p14:creationId xmlns:p14="http://schemas.microsoft.com/office/powerpoint/2010/main" val="3277322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b="1" u="sng" dirty="0"/>
              <a:t>Explain</a:t>
            </a:r>
            <a:r>
              <a:rPr lang="en-GB" sz="1600" b="1" u="sng" baseline="0" dirty="0"/>
              <a:t> apps</a:t>
            </a:r>
          </a:p>
          <a:p>
            <a:r>
              <a:rPr lang="en-GB" sz="1200" b="1" i="0" kern="1200">
                <a:solidFill>
                  <a:schemeClr val="tx1"/>
                </a:solidFill>
                <a:effectLst/>
                <a:latin typeface="Arial" pitchFamily="100" charset="0"/>
                <a:ea typeface="ＭＳ Ｐゴシック" pitchFamily="100" charset="-128"/>
                <a:cs typeface="ＭＳ Ｐゴシック" pitchFamily="100" charset="-128"/>
              </a:rPr>
              <a:t>Kooth </a:t>
            </a:r>
            <a:r>
              <a:rPr lang="en-GB" sz="1200" b="0" i="0" kern="1200">
                <a:solidFill>
                  <a:schemeClr val="tx1"/>
                </a:solidFill>
                <a:effectLst/>
                <a:latin typeface="Arial" pitchFamily="100" charset="0"/>
                <a:ea typeface="ＭＳ Ｐゴシック" pitchFamily="100" charset="-128"/>
                <a:cs typeface="ＭＳ Ｐゴシック" pitchFamily="100" charset="-128"/>
              </a:rPr>
              <a:t> https://www.kooth.com/ is </a:t>
            </a:r>
            <a:r>
              <a:rPr lang="en-GB" sz="1200" b="0" i="0" kern="1200" dirty="0">
                <a:solidFill>
                  <a:schemeClr val="tx1"/>
                </a:solidFill>
                <a:effectLst/>
                <a:latin typeface="Arial" pitchFamily="100" charset="0"/>
                <a:ea typeface="ＭＳ Ｐゴシック" pitchFamily="100" charset="-128"/>
                <a:cs typeface="ＭＳ Ｐゴシック" pitchFamily="100" charset="-128"/>
              </a:rPr>
              <a:t>anonymous and free at the point of use. </a:t>
            </a:r>
            <a:r>
              <a:rPr lang="en-GB" sz="1200" b="1" i="0" kern="1200" dirty="0">
                <a:solidFill>
                  <a:schemeClr val="tx1"/>
                </a:solidFill>
                <a:effectLst/>
                <a:latin typeface="Arial" pitchFamily="100" charset="0"/>
                <a:ea typeface="ＭＳ Ｐゴシック" pitchFamily="100" charset="-128"/>
                <a:cs typeface="ＭＳ Ｐゴシック" pitchFamily="100" charset="-128"/>
              </a:rPr>
              <a:t>Online</a:t>
            </a:r>
            <a:r>
              <a:rPr lang="en-GB" sz="1200" b="0" i="0" kern="1200" dirty="0">
                <a:solidFill>
                  <a:schemeClr val="tx1"/>
                </a:solidFill>
                <a:effectLst/>
                <a:latin typeface="Arial" pitchFamily="100" charset="0"/>
                <a:ea typeface="ＭＳ Ｐゴシック" pitchFamily="100" charset="-128"/>
                <a:cs typeface="ＭＳ Ｐゴシック" pitchFamily="100" charset="-128"/>
              </a:rPr>
              <a:t> counselling is available to users through instant chat messaging from mid-day until 10pm on weekdays and from 6pm until 10pm at weekends. </a:t>
            </a:r>
          </a:p>
          <a:p>
            <a:r>
              <a:rPr lang="en-GB" sz="1200" b="1" i="0" kern="1200" dirty="0">
                <a:solidFill>
                  <a:schemeClr val="tx1"/>
                </a:solidFill>
                <a:effectLst/>
                <a:latin typeface="Arial" pitchFamily="100" charset="0"/>
                <a:ea typeface="ＭＳ Ｐゴシック" pitchFamily="100" charset="-128"/>
                <a:cs typeface="ＭＳ Ｐゴシック" pitchFamily="100" charset="-128"/>
              </a:rPr>
              <a:t>Mindshift CBT</a:t>
            </a:r>
            <a:r>
              <a:rPr lang="en-GB" b="0" i="0" dirty="0">
                <a:solidFill>
                  <a:srgbClr val="202124"/>
                </a:solidFill>
                <a:effectLst/>
                <a:latin typeface="arial" panose="020B0604020202020204" pitchFamily="34" charset="0"/>
              </a:rPr>
              <a:t> is </a:t>
            </a:r>
            <a:r>
              <a:rPr lang="en-GB" b="1" i="0" dirty="0">
                <a:solidFill>
                  <a:srgbClr val="202124"/>
                </a:solidFill>
                <a:effectLst/>
                <a:latin typeface="arial" panose="020B0604020202020204" pitchFamily="34" charset="0"/>
              </a:rPr>
              <a:t>a free self-help anxiety relief app, that helps you reduce worry, stress, and panic by following evidence-based strategies</a:t>
            </a:r>
            <a:endParaRPr lang="en-GB" sz="1200" b="0" i="0" kern="1200" dirty="0">
              <a:solidFill>
                <a:schemeClr val="tx1"/>
              </a:solidFill>
              <a:effectLst/>
              <a:latin typeface="Arial" pitchFamily="100" charset="0"/>
              <a:ea typeface="ＭＳ Ｐゴシック" pitchFamily="100" charset="-128"/>
              <a:cs typeface="ＭＳ Ｐゴシック" pitchFamily="100" charset="-128"/>
            </a:endParaRPr>
          </a:p>
          <a:p>
            <a:r>
              <a:rPr lang="en-GB" b="1" dirty="0"/>
              <a:t>Clear</a:t>
            </a:r>
            <a:r>
              <a:rPr lang="en-GB" dirty="0"/>
              <a:t> </a:t>
            </a:r>
            <a:r>
              <a:rPr lang="en-GB" b="1" dirty="0"/>
              <a:t>Fear</a:t>
            </a:r>
            <a:r>
              <a:rPr lang="en-GB" dirty="0"/>
              <a:t> – </a:t>
            </a:r>
            <a:r>
              <a:rPr lang="en-GB" b="0" i="0" dirty="0">
                <a:solidFill>
                  <a:srgbClr val="777777"/>
                </a:solidFill>
                <a:effectLst/>
                <a:latin typeface="Varela Round" panose="020B0604020202020204" pitchFamily="2" charset="-79"/>
                <a:cs typeface="Varela Round" panose="020B0604020202020204" pitchFamily="2" charset="-79"/>
              </a:rPr>
              <a:t>helps learn how to reduce the physical responses to threat as well as changing thoughts and behaviours and releasing emotions.</a:t>
            </a:r>
            <a:endParaRPr lang="en-GB" dirty="0"/>
          </a:p>
          <a:p>
            <a:endParaRPr lang="en-GB" dirty="0"/>
          </a:p>
        </p:txBody>
      </p:sp>
      <p:sp>
        <p:nvSpPr>
          <p:cNvPr id="4" name="Slide Number Placeholder 3"/>
          <p:cNvSpPr>
            <a:spLocks noGrp="1"/>
          </p:cNvSpPr>
          <p:nvPr>
            <p:ph type="sldNum" sz="quarter" idx="5"/>
          </p:nvPr>
        </p:nvSpPr>
        <p:spPr/>
        <p:txBody>
          <a:bodyPr/>
          <a:lstStyle/>
          <a:p>
            <a:fld id="{0FEF5109-8306-4597-B0DD-93B11DED0E14}" type="slidenum">
              <a:rPr lang="en-GB" smtClean="0"/>
              <a:t>17</a:t>
            </a:fld>
            <a:endParaRPr lang="en-GB"/>
          </a:p>
        </p:txBody>
      </p:sp>
    </p:spTree>
    <p:extLst>
      <p:ext uri="{BB962C8B-B14F-4D97-AF65-F5344CB8AC3E}">
        <p14:creationId xmlns:p14="http://schemas.microsoft.com/office/powerpoint/2010/main" val="12266784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620E437-6324-43FA-A918-BC0041C27907}" type="slidenum">
              <a:rPr lang="en-GB" smtClean="0"/>
              <a:t>18</a:t>
            </a:fld>
            <a:endParaRPr lang="en-GB"/>
          </a:p>
        </p:txBody>
      </p:sp>
    </p:spTree>
    <p:extLst>
      <p:ext uri="{BB962C8B-B14F-4D97-AF65-F5344CB8AC3E}">
        <p14:creationId xmlns:p14="http://schemas.microsoft.com/office/powerpoint/2010/main" val="2338834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AC3FA-C1D8-4D53-B2A2-E38B62917F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542F04-FB5E-4333-B1AE-414EE4F2D9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C982F1-2DC2-4CA3-8038-35A8614CAC09}"/>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286ABC7B-C8E7-47DF-8C11-DD0632FCF3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3DF9FF-BFED-4BC3-A2D2-75953FB0A79E}"/>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2246161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73E04-7458-4850-99D5-C72556C9A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CC2A6B-6C9F-4670-944A-9C05FB9A8C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059F2A-6373-4364-BB64-9E7F1F334479}"/>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09666271-123C-4706-BF30-E212CA3ACE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CFFA47-8A76-49F8-ACDB-418A0D81AE65}"/>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424059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0315E-6747-4FE3-A033-3F4F91A6F7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284C60F-79A1-4CC9-958A-A5F51E1746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59E346-FD8D-4D62-A657-05042DF71EE7}"/>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FD15086C-F0CB-4CE7-9776-F1039B4BB9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59C665-60DD-4A58-90EF-B1A74E5A8A5A}"/>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2281833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0948F-B7AD-4E93-A837-9AE4B550DB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701745-C7F0-44CD-8BFE-279A318655D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A1D089-59BA-467D-B378-BCDD3DD918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57972C-0992-4D29-96FA-3217EABDAE8F}"/>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6" name="Footer Placeholder 5">
            <a:extLst>
              <a:ext uri="{FF2B5EF4-FFF2-40B4-BE49-F238E27FC236}">
                <a16:creationId xmlns:a16="http://schemas.microsoft.com/office/drawing/2014/main" id="{2991B737-7DF9-46C5-8FC8-E902880D7B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2EFC5F-C758-49EF-AD2C-4A65A096B40E}"/>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2417068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E97C1-E7ED-48DD-BB14-76ED656F18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FF36CB-C73A-40B1-8770-F10467964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FD4A2C-8507-4960-A2E8-519C0F25C4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0378D1C-C936-4C55-BE83-2AD9C262A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635EBB-CA79-403F-8553-E04F889C0F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1BA5FC-B6EA-40BE-A7A1-1FFBD872D9C7}"/>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8" name="Footer Placeholder 7">
            <a:extLst>
              <a:ext uri="{FF2B5EF4-FFF2-40B4-BE49-F238E27FC236}">
                <a16:creationId xmlns:a16="http://schemas.microsoft.com/office/drawing/2014/main" id="{A8771765-181C-406D-AF24-014FF3F73A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143BE7-811E-4C0A-802F-0FB5CD6EC59A}"/>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1243189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67D97-CA04-4EA9-8900-8CD707078F5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BFD2B8-B172-41D7-958E-92E3BBC45666}"/>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4" name="Footer Placeholder 3">
            <a:extLst>
              <a:ext uri="{FF2B5EF4-FFF2-40B4-BE49-F238E27FC236}">
                <a16:creationId xmlns:a16="http://schemas.microsoft.com/office/drawing/2014/main" id="{DF2A26D2-A863-4D4F-A239-14C31DD50A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F8E393-D5A5-415A-B84F-0191D44C7F6F}"/>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1129382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48813D-4AE4-4B98-957D-71668BD7C4F0}"/>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3" name="Footer Placeholder 2">
            <a:extLst>
              <a:ext uri="{FF2B5EF4-FFF2-40B4-BE49-F238E27FC236}">
                <a16:creationId xmlns:a16="http://schemas.microsoft.com/office/drawing/2014/main" id="{5F895FB1-FED5-4538-9D73-7C9CD2856E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AD3343-36FF-4CCA-B31B-7AB4B2F82BE8}"/>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747774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6BA52-6D8A-4CD3-9FD9-F08CAE4B1C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81A865-09EB-479E-A93C-7EE1D4B320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FC10248-57A9-4474-9209-4151D1756E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FEB0A9-D1DE-4B95-A525-9AD9BC0EEA30}"/>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6" name="Footer Placeholder 5">
            <a:extLst>
              <a:ext uri="{FF2B5EF4-FFF2-40B4-BE49-F238E27FC236}">
                <a16:creationId xmlns:a16="http://schemas.microsoft.com/office/drawing/2014/main" id="{237EF214-C02C-4A2A-9060-F5C855B986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6CE861-270A-49FF-B009-92ADE3990C4D}"/>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1232253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C3E7E-93F2-4680-8A45-DCD5EDD939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D0A381-451B-49CB-A877-51C83DF762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920C59-C6AA-4A6F-A4C8-7D4D065992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4C355E-B3F1-4EFA-8B38-3B9D696AE2A6}"/>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6" name="Footer Placeholder 5">
            <a:extLst>
              <a:ext uri="{FF2B5EF4-FFF2-40B4-BE49-F238E27FC236}">
                <a16:creationId xmlns:a16="http://schemas.microsoft.com/office/drawing/2014/main" id="{E522DA0A-9DB0-4423-B22B-64C4F689CE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605B87-3696-4169-9C03-265EBDB80180}"/>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691266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53989-D4F6-412D-92C4-C396FCDA82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787689-D07E-4089-91BE-02947D0E1D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5A2E8F-CF63-4AE7-90A8-FFEC85890632}"/>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071FAF51-75A1-44A7-95AD-43C9AA383F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002527-E8EB-4FB9-B7C8-F27BF1B89777}"/>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3334088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B510C8-AF45-485A-B27E-FAEE6FD3BC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CE9C10-E39D-4538-9DB2-A8376E6E09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1C3CB2-7ABE-4D4E-82F4-CB4298183EBF}"/>
              </a:ext>
            </a:extLst>
          </p:cNvPr>
          <p:cNvSpPr>
            <a:spLocks noGrp="1"/>
          </p:cNvSpPr>
          <p:nvPr>
            <p:ph type="dt" sz="half" idx="10"/>
          </p:nvPr>
        </p:nvSpPr>
        <p:spPr/>
        <p:txBody>
          <a:body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F7E64B22-3A68-403F-A2F7-69E7C6029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AB6CA3-6971-469E-955C-E70AAFA24AD5}"/>
              </a:ext>
            </a:extLst>
          </p:cNvPr>
          <p:cNvSpPr>
            <a:spLocks noGrp="1"/>
          </p:cNvSpPr>
          <p:nvPr>
            <p:ph type="sldNum" sz="quarter" idx="12"/>
          </p:nvPr>
        </p:nvSpPr>
        <p:spPr/>
        <p:txBody>
          <a:bodyPr/>
          <a:lstStyle/>
          <a:p>
            <a:fld id="{C1367C4A-3E1B-4567-B1C8-78FC0DA56FAD}" type="slidenum">
              <a:rPr lang="en-GB" smtClean="0"/>
              <a:t>‹#›</a:t>
            </a:fld>
            <a:endParaRPr lang="en-GB"/>
          </a:p>
        </p:txBody>
      </p:sp>
    </p:spTree>
    <p:extLst>
      <p:ext uri="{BB962C8B-B14F-4D97-AF65-F5344CB8AC3E}">
        <p14:creationId xmlns:p14="http://schemas.microsoft.com/office/powerpoint/2010/main" val="822511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8BD164-9B90-4CF6-902C-67513D2F6E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C4665-6D09-4409-A01C-B5AEFADD3F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5A0EAF-0657-42BD-8060-0B402FAC9B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54767C-68BB-4E39-A0D4-1AA3A03F3241}" type="datetimeFigureOut">
              <a:rPr lang="en-GB" smtClean="0"/>
              <a:t>20/04/2022</a:t>
            </a:fld>
            <a:endParaRPr lang="en-GB"/>
          </a:p>
        </p:txBody>
      </p:sp>
      <p:sp>
        <p:nvSpPr>
          <p:cNvPr id="5" name="Footer Placeholder 4">
            <a:extLst>
              <a:ext uri="{FF2B5EF4-FFF2-40B4-BE49-F238E27FC236}">
                <a16:creationId xmlns:a16="http://schemas.microsoft.com/office/drawing/2014/main" id="{890F9326-7920-45E7-A666-0A29014458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FFF66D-C302-4EA4-AA02-D06065EDA0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367C4A-3E1B-4567-B1C8-78FC0DA56FAD}" type="slidenum">
              <a:rPr lang="en-GB" smtClean="0"/>
              <a:t>‹#›</a:t>
            </a:fld>
            <a:endParaRPr lang="en-GB"/>
          </a:p>
        </p:txBody>
      </p:sp>
    </p:spTree>
    <p:extLst>
      <p:ext uri="{BB962C8B-B14F-4D97-AF65-F5344CB8AC3E}">
        <p14:creationId xmlns:p14="http://schemas.microsoft.com/office/powerpoint/2010/main" val="670191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3.png"/><Relationship Id="rId7" Type="http://schemas.openxmlformats.org/officeDocument/2006/relationships/diagramQuickStyle" Target="../diagrams/quickStyle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10.png"/><Relationship Id="rId9" Type="http://schemas.microsoft.com/office/2007/relationships/diagramDrawing" Target="../diagrams/drawing6.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4.png"/><Relationship Id="rId7" Type="http://schemas.openxmlformats.org/officeDocument/2006/relationships/diagramLayout" Target="../diagrams/layout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Data" Target="../diagrams/data7.xml"/><Relationship Id="rId5" Type="http://schemas.openxmlformats.org/officeDocument/2006/relationships/image" Target="../media/image10.png"/><Relationship Id="rId10" Type="http://schemas.microsoft.com/office/2007/relationships/diagramDrawing" Target="../diagrams/drawing7.xml"/><Relationship Id="rId4" Type="http://schemas.openxmlformats.org/officeDocument/2006/relationships/image" Target="../media/image3.png"/><Relationship Id="rId9" Type="http://schemas.openxmlformats.org/officeDocument/2006/relationships/diagramColors" Target="../diagrams/colors7.xml"/></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3.png"/><Relationship Id="rId7" Type="http://schemas.openxmlformats.org/officeDocument/2006/relationships/diagramLayout" Target="../diagrams/layout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Data" Target="../diagrams/data8.xml"/><Relationship Id="rId5" Type="http://schemas.openxmlformats.org/officeDocument/2006/relationships/image" Target="../media/image10.png"/><Relationship Id="rId10" Type="http://schemas.microsoft.com/office/2007/relationships/diagramDrawing" Target="../diagrams/drawing8.xml"/><Relationship Id="rId4" Type="http://schemas.openxmlformats.org/officeDocument/2006/relationships/image" Target="../media/image4.png"/><Relationship Id="rId9" Type="http://schemas.openxmlformats.org/officeDocument/2006/relationships/diagramColors" Target="../diagrams/colors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youtube.com/watch?v=thnoUraeoGs" TargetMode="External"/><Relationship Id="rId3" Type="http://schemas.openxmlformats.org/officeDocument/2006/relationships/hyperlink" Target="http://www.bbc.co.uk/bitesize/tags/zh4wy9q/starting-secondary-school/1" TargetMode="External"/><Relationship Id="rId7" Type="http://schemas.openxmlformats.org/officeDocument/2006/relationships/hyperlink" Target="https://youngminds.org.uk/find-help/looking-after-yourself/believe-in-yourself/"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annafreud.org/on-my-mind/" TargetMode="External"/><Relationship Id="rId11" Type="http://schemas.openxmlformats.org/officeDocument/2006/relationships/image" Target="../media/image4.png"/><Relationship Id="rId5" Type="http://schemas.openxmlformats.org/officeDocument/2006/relationships/hyperlink" Target="https://www.childline.org.uk/" TargetMode="External"/><Relationship Id="rId10" Type="http://schemas.openxmlformats.org/officeDocument/2006/relationships/hyperlink" Target="https://youtu.be/xT6ctrk3pVQ" TargetMode="External"/><Relationship Id="rId4" Type="http://schemas.openxmlformats.org/officeDocument/2006/relationships/hyperlink" Target="https://youngminds.org.uk/media/3919/find-your-feet-pupil-resource-2020.pdf" TargetMode="External"/><Relationship Id="rId9" Type="http://schemas.openxmlformats.org/officeDocument/2006/relationships/hyperlink" Target="https://www.youtube.com/watch?v=IPitcRTE4ZE"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youngminds.org.uk/professional/resources/supporting-school-transitions/" TargetMode="External"/><Relationship Id="rId7" Type="http://schemas.openxmlformats.org/officeDocument/2006/relationships/hyperlink" Target="https://www.bbc.co.uk/bitesize/articles/znncpg8"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www.bbc.co.uk/bitesize/articles/znprhbk" TargetMode="External"/><Relationship Id="rId5" Type="http://schemas.openxmlformats.org/officeDocument/2006/relationships/hyperlink" Target="https://youngminds.org.uk/find-help/for-parents/" TargetMode="External"/><Relationship Id="rId4" Type="http://schemas.openxmlformats.org/officeDocument/2006/relationships/hyperlink" Target="https://www.annafreud.org/parents-and-carer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DA17212-A342-4BEE-BE80-79B66A566170}"/>
              </a:ext>
            </a:extLst>
          </p:cNvPr>
          <p:cNvSpPr>
            <a:spLocks noGrp="1"/>
          </p:cNvSpPr>
          <p:nvPr>
            <p:ph type="ctrTitle"/>
          </p:nvPr>
        </p:nvSpPr>
        <p:spPr>
          <a:xfrm>
            <a:off x="2330184" y="1828799"/>
            <a:ext cx="7200900" cy="1600201"/>
          </a:xfrm>
        </p:spPr>
        <p:txBody>
          <a:bodyPr>
            <a:normAutofit fontScale="90000"/>
          </a:bodyPr>
          <a:lstStyle/>
          <a:p>
            <a:r>
              <a:rPr kumimoji="0" lang="en-GB" sz="4000" i="0" u="none" strike="noStrike" kern="1200" cap="none" spc="0" normalizeH="0" baseline="0" noProof="0">
                <a:ln>
                  <a:noFill/>
                </a:ln>
                <a:solidFill>
                  <a:srgbClr val="000000"/>
                </a:solidFill>
                <a:effectLst/>
                <a:uLnTx/>
                <a:uFillTx/>
                <a:latin typeface="Cavolini" panose="03000502040302020204" pitchFamily="66" charset="0"/>
                <a:cs typeface="Cavolini" panose="03000502040302020204" pitchFamily="66" charset="0"/>
              </a:rPr>
              <a:t>Supporting Children and Young People’s </a:t>
            </a:r>
            <a:r>
              <a:rPr lang="en-GB" sz="4000">
                <a:solidFill>
                  <a:srgbClr val="000000"/>
                </a:solidFill>
                <a:latin typeface="Cavolini" panose="03000502040302020204" pitchFamily="66" charset="0"/>
                <a:cs typeface="Cavolini" panose="03000502040302020204" pitchFamily="66" charset="0"/>
              </a:rPr>
              <a:t>Transition </a:t>
            </a:r>
            <a:r>
              <a:rPr kumimoji="0" lang="en-GB" sz="4000" i="0" u="none" strike="noStrike" kern="1200" cap="none" spc="0" normalizeH="0" baseline="0" noProof="0">
                <a:ln>
                  <a:noFill/>
                </a:ln>
                <a:solidFill>
                  <a:srgbClr val="000000"/>
                </a:solidFill>
                <a:effectLst/>
                <a:uLnTx/>
                <a:uFillTx/>
                <a:latin typeface="Cavolini" panose="03000502040302020204" pitchFamily="66" charset="0"/>
                <a:cs typeface="Cavolini" panose="03000502040302020204" pitchFamily="66" charset="0"/>
              </a:rPr>
              <a:t>to High School</a:t>
            </a:r>
            <a:endParaRPr lang="en-GB" dirty="0">
              <a:solidFill>
                <a:srgbClr val="FFFFFF"/>
              </a:solidFill>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FF69BB38-9129-4017-968D-DD1D3E0DC5A1}"/>
              </a:ext>
            </a:extLst>
          </p:cNvPr>
          <p:cNvSpPr>
            <a:spLocks noGrp="1"/>
          </p:cNvSpPr>
          <p:nvPr>
            <p:ph type="subTitle" idx="1"/>
          </p:nvPr>
        </p:nvSpPr>
        <p:spPr>
          <a:xfrm>
            <a:off x="3045368" y="4210492"/>
            <a:ext cx="6105194" cy="1084521"/>
          </a:xfrm>
        </p:spPr>
        <p:txBody>
          <a:bodyPr>
            <a:normAutofit/>
          </a:bodyPr>
          <a:lstStyle/>
          <a:p>
            <a:r>
              <a:rPr lang="en-GB" sz="3200">
                <a:solidFill>
                  <a:srgbClr val="FFFFFF"/>
                </a:solidFill>
                <a:latin typeface="Cavolini" panose="03000502040302020204" pitchFamily="66" charset="0"/>
                <a:cs typeface="Cavolini" panose="03000502040302020204" pitchFamily="66" charset="0"/>
              </a:rPr>
              <a:t>Parent/Carer Workshop </a:t>
            </a:r>
            <a:endParaRPr lang="en-GB" sz="3200" dirty="0">
              <a:solidFill>
                <a:srgbClr val="FFFFFF"/>
              </a:solidFill>
              <a:latin typeface="Cavolini" panose="03000502040302020204" pitchFamily="66" charset="0"/>
              <a:cs typeface="Cavolini" panose="03000502040302020204" pitchFamily="66" charset="0"/>
            </a:endParaRPr>
          </a:p>
        </p:txBody>
      </p:sp>
      <p:pic>
        <p:nvPicPr>
          <p:cNvPr id="12" name="Picture 11">
            <a:extLst>
              <a:ext uri="{FF2B5EF4-FFF2-40B4-BE49-F238E27FC236}">
                <a16:creationId xmlns:a16="http://schemas.microsoft.com/office/drawing/2014/main" id="{559BB9E3-EAE9-41DD-B06D-49EF5DD199CD}"/>
              </a:ext>
            </a:extLst>
          </p:cNvPr>
          <p:cNvPicPr>
            <a:picLocks noChangeAspect="1"/>
          </p:cNvPicPr>
          <p:nvPr/>
        </p:nvPicPr>
        <p:blipFill>
          <a:blip r:embed="rId4"/>
          <a:stretch>
            <a:fillRect/>
          </a:stretch>
        </p:blipFill>
        <p:spPr>
          <a:xfrm>
            <a:off x="9973410" y="5872480"/>
            <a:ext cx="2218589" cy="985520"/>
          </a:xfrm>
          <a:prstGeom prst="rect">
            <a:avLst/>
          </a:prstGeom>
        </p:spPr>
      </p:pic>
      <p:pic>
        <p:nvPicPr>
          <p:cNvPr id="15" name="Picture 14">
            <a:extLst>
              <a:ext uri="{FF2B5EF4-FFF2-40B4-BE49-F238E27FC236}">
                <a16:creationId xmlns:a16="http://schemas.microsoft.com/office/drawing/2014/main" id="{03440BF9-69FD-458B-84AC-733B06EC59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172" y="5735151"/>
            <a:ext cx="1790779" cy="1260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090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40D82-8098-416C-B05F-5E79249988BF}"/>
              </a:ext>
            </a:extLst>
          </p:cNvPr>
          <p:cNvSpPr>
            <a:spLocks noGrp="1"/>
          </p:cNvSpPr>
          <p:nvPr>
            <p:ph type="title"/>
          </p:nvPr>
        </p:nvSpPr>
        <p:spPr>
          <a:xfrm>
            <a:off x="1544320" y="365125"/>
            <a:ext cx="9809480" cy="1325563"/>
          </a:xfrm>
        </p:spPr>
        <p:txBody>
          <a:bodyPr>
            <a:normAutofit/>
          </a:bodyPr>
          <a:lstStyle/>
          <a:p>
            <a:pPr algn="ctr"/>
            <a:r>
              <a:rPr lang="en-GB" sz="5400" b="1" dirty="0">
                <a:latin typeface="Cavolini" panose="03000502040302020204" pitchFamily="66" charset="0"/>
                <a:cs typeface="Cavolini" panose="03000502040302020204" pitchFamily="66" charset="0"/>
              </a:rPr>
              <a:t>Aim of the session</a:t>
            </a:r>
          </a:p>
        </p:txBody>
      </p:sp>
      <p:sp>
        <p:nvSpPr>
          <p:cNvPr id="3" name="Content Placeholder 2">
            <a:extLst>
              <a:ext uri="{FF2B5EF4-FFF2-40B4-BE49-F238E27FC236}">
                <a16:creationId xmlns:a16="http://schemas.microsoft.com/office/drawing/2014/main" id="{D3B746CE-1BC5-4B22-9D8D-EBA2BAAAB2BA}"/>
              </a:ext>
            </a:extLst>
          </p:cNvPr>
          <p:cNvSpPr>
            <a:spLocks noGrp="1"/>
          </p:cNvSpPr>
          <p:nvPr>
            <p:ph idx="1"/>
          </p:nvPr>
        </p:nvSpPr>
        <p:spPr>
          <a:xfrm>
            <a:off x="1456660" y="1690688"/>
            <a:ext cx="9484242" cy="3795711"/>
          </a:xfrm>
        </p:spPr>
        <p:txBody>
          <a:bodyPr>
            <a:normAutofit fontScale="92500" lnSpcReduction="10000"/>
          </a:bodyPr>
          <a:lstStyle/>
          <a:p>
            <a:r>
              <a:rPr lang="en-GB" sz="3200" dirty="0">
                <a:latin typeface="Cavolini" panose="03000502040302020204" pitchFamily="66" charset="0"/>
                <a:cs typeface="Cavolini" panose="03000502040302020204" pitchFamily="66" charset="0"/>
              </a:rPr>
              <a:t>To support parents and carers to explore practical ideas and advice on supporting their child’s transition to high school</a:t>
            </a:r>
          </a:p>
          <a:p>
            <a:r>
              <a:rPr lang="en-GB" sz="3200" dirty="0">
                <a:latin typeface="Cavolini" panose="03000502040302020204" pitchFamily="66" charset="0"/>
                <a:cs typeface="Cavolini" panose="03000502040302020204" pitchFamily="66" charset="0"/>
              </a:rPr>
              <a:t>Explore change and its potential impact on mental health</a:t>
            </a:r>
          </a:p>
          <a:p>
            <a:r>
              <a:rPr lang="en-GB" sz="3200" dirty="0">
                <a:latin typeface="Cavolini" panose="03000502040302020204" pitchFamily="66" charset="0"/>
                <a:cs typeface="Cavolini" panose="03000502040302020204" pitchFamily="66" charset="0"/>
              </a:rPr>
              <a:t>Consider the challenges posed by transition to secondary school</a:t>
            </a:r>
          </a:p>
          <a:p>
            <a:r>
              <a:rPr lang="en-GB" sz="3200" dirty="0">
                <a:latin typeface="Cavolini" panose="03000502040302020204" pitchFamily="66" charset="0"/>
                <a:cs typeface="Cavolini" panose="03000502040302020204" pitchFamily="66" charset="0"/>
              </a:rPr>
              <a:t>Explore ways in which we can support young people</a:t>
            </a:r>
          </a:p>
          <a:p>
            <a:pPr marL="0" indent="0">
              <a:buNone/>
            </a:pPr>
            <a:endParaRPr lang="en-GB" sz="3200" dirty="0">
              <a:latin typeface="Cavolini" panose="03000502040302020204" pitchFamily="66" charset="0"/>
              <a:cs typeface="Cavolini" panose="03000502040302020204" pitchFamily="66" charset="0"/>
            </a:endParaRPr>
          </a:p>
          <a:p>
            <a:pPr marL="0" indent="0">
              <a:buNone/>
            </a:pPr>
            <a:endParaRPr lang="en-GB" dirty="0"/>
          </a:p>
        </p:txBody>
      </p:sp>
      <p:pic>
        <p:nvPicPr>
          <p:cNvPr id="4" name="Picture 3">
            <a:extLst>
              <a:ext uri="{FF2B5EF4-FFF2-40B4-BE49-F238E27FC236}">
                <a16:creationId xmlns:a16="http://schemas.microsoft.com/office/drawing/2014/main" id="{A6944459-235A-4D3E-8E9A-D96F9335B4D4}"/>
              </a:ext>
            </a:extLst>
          </p:cNvPr>
          <p:cNvPicPr>
            <a:picLocks noChangeAspect="1"/>
          </p:cNvPicPr>
          <p:nvPr/>
        </p:nvPicPr>
        <p:blipFill>
          <a:blip r:embed="rId3"/>
          <a:stretch>
            <a:fillRect/>
          </a:stretch>
        </p:blipFill>
        <p:spPr>
          <a:xfrm>
            <a:off x="-98864" y="0"/>
            <a:ext cx="1109568" cy="6858000"/>
          </a:xfrm>
          <a:prstGeom prst="rect">
            <a:avLst/>
          </a:prstGeom>
        </p:spPr>
      </p:pic>
      <p:pic>
        <p:nvPicPr>
          <p:cNvPr id="5" name="Picture 4">
            <a:extLst>
              <a:ext uri="{FF2B5EF4-FFF2-40B4-BE49-F238E27FC236}">
                <a16:creationId xmlns:a16="http://schemas.microsoft.com/office/drawing/2014/main" id="{C22DF610-BA13-4FBE-B59A-65D016F01E69}"/>
              </a:ext>
            </a:extLst>
          </p:cNvPr>
          <p:cNvPicPr>
            <a:picLocks noChangeAspect="1"/>
          </p:cNvPicPr>
          <p:nvPr/>
        </p:nvPicPr>
        <p:blipFill>
          <a:blip r:embed="rId4"/>
          <a:stretch>
            <a:fillRect/>
          </a:stretch>
        </p:blipFill>
        <p:spPr>
          <a:xfrm>
            <a:off x="9377680" y="5607850"/>
            <a:ext cx="2814320" cy="1250150"/>
          </a:xfrm>
          <a:prstGeom prst="rect">
            <a:avLst/>
          </a:prstGeom>
        </p:spPr>
      </p:pic>
      <p:pic>
        <p:nvPicPr>
          <p:cNvPr id="6" name="Picture 5">
            <a:extLst>
              <a:ext uri="{FF2B5EF4-FFF2-40B4-BE49-F238E27FC236}">
                <a16:creationId xmlns:a16="http://schemas.microsoft.com/office/drawing/2014/main" id="{49F0E5E9-CA2B-477D-ADEE-FD8804B6D7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9622" y="5758049"/>
            <a:ext cx="1776527" cy="1250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639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0EBB11-49A9-4A35-9D93-C176ED80ED48}"/>
              </a:ext>
            </a:extLst>
          </p:cNvPr>
          <p:cNvSpPr>
            <a:spLocks noGrp="1"/>
          </p:cNvSpPr>
          <p:nvPr>
            <p:ph type="title"/>
          </p:nvPr>
        </p:nvSpPr>
        <p:spPr>
          <a:xfrm>
            <a:off x="190500" y="673770"/>
            <a:ext cx="4517020" cy="2027227"/>
          </a:xfrm>
        </p:spPr>
        <p:txBody>
          <a:bodyPr anchor="t">
            <a:normAutofit/>
          </a:bodyPr>
          <a:lstStyle/>
          <a:p>
            <a:r>
              <a:rPr lang="en-GB" sz="3800" b="1" dirty="0">
                <a:solidFill>
                  <a:srgbClr val="FFFFFF"/>
                </a:solidFill>
                <a:latin typeface="Cavolini" panose="03000502040302020204" pitchFamily="66" charset="0"/>
                <a:cs typeface="Cavolini" panose="03000502040302020204" pitchFamily="66" charset="0"/>
              </a:rPr>
              <a:t>Group Agreement </a:t>
            </a:r>
            <a:endParaRPr lang="en-GB" sz="3800" dirty="0">
              <a:solidFill>
                <a:srgbClr val="FFFFFF"/>
              </a:solidFill>
            </a:endParaRPr>
          </a:p>
        </p:txBody>
      </p:sp>
      <p:graphicFrame>
        <p:nvGraphicFramePr>
          <p:cNvPr id="5" name="Content Placeholder 2">
            <a:extLst>
              <a:ext uri="{FF2B5EF4-FFF2-40B4-BE49-F238E27FC236}">
                <a16:creationId xmlns:a16="http://schemas.microsoft.com/office/drawing/2014/main" id="{9C3D69FC-75E3-42E8-B2BC-108809B3686C}"/>
              </a:ext>
            </a:extLst>
          </p:cNvPr>
          <p:cNvGraphicFramePr>
            <a:graphicFrameLocks noGrp="1"/>
          </p:cNvGraphicFramePr>
          <p:nvPr>
            <p:ph idx="1"/>
            <p:extLst>
              <p:ext uri="{D42A27DB-BD31-4B8C-83A1-F6EECF244321}">
                <p14:modId xmlns:p14="http://schemas.microsoft.com/office/powerpoint/2010/main" val="1974932021"/>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3486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C158E3-1318-4301-ACE4-E7E219668C47}"/>
              </a:ext>
            </a:extLst>
          </p:cNvPr>
          <p:cNvPicPr>
            <a:picLocks noChangeAspect="1"/>
          </p:cNvPicPr>
          <p:nvPr/>
        </p:nvPicPr>
        <p:blipFill>
          <a:blip r:embed="rId3"/>
          <a:stretch>
            <a:fillRect/>
          </a:stretch>
        </p:blipFill>
        <p:spPr>
          <a:xfrm>
            <a:off x="1095153" y="52925"/>
            <a:ext cx="10001693" cy="2728221"/>
          </a:xfrm>
          <a:prstGeom prst="rect">
            <a:avLst/>
          </a:prstGeom>
        </p:spPr>
      </p:pic>
      <p:pic>
        <p:nvPicPr>
          <p:cNvPr id="5" name="Picture 4">
            <a:extLst>
              <a:ext uri="{FF2B5EF4-FFF2-40B4-BE49-F238E27FC236}">
                <a16:creationId xmlns:a16="http://schemas.microsoft.com/office/drawing/2014/main" id="{B30361C3-4565-440F-9159-813508A32C3C}"/>
              </a:ext>
            </a:extLst>
          </p:cNvPr>
          <p:cNvPicPr>
            <a:picLocks noChangeAspect="1"/>
          </p:cNvPicPr>
          <p:nvPr/>
        </p:nvPicPr>
        <p:blipFill>
          <a:blip r:embed="rId4"/>
          <a:stretch>
            <a:fillRect/>
          </a:stretch>
        </p:blipFill>
        <p:spPr>
          <a:xfrm>
            <a:off x="-98864" y="0"/>
            <a:ext cx="1109568" cy="6858000"/>
          </a:xfrm>
          <a:prstGeom prst="rect">
            <a:avLst/>
          </a:prstGeom>
        </p:spPr>
      </p:pic>
      <p:pic>
        <p:nvPicPr>
          <p:cNvPr id="6" name="Picture 5">
            <a:extLst>
              <a:ext uri="{FF2B5EF4-FFF2-40B4-BE49-F238E27FC236}">
                <a16:creationId xmlns:a16="http://schemas.microsoft.com/office/drawing/2014/main" id="{55F6F7DA-D1BA-4298-B084-D48BFB6BDAAE}"/>
              </a:ext>
            </a:extLst>
          </p:cNvPr>
          <p:cNvPicPr>
            <a:picLocks noChangeAspect="1"/>
          </p:cNvPicPr>
          <p:nvPr/>
        </p:nvPicPr>
        <p:blipFill>
          <a:blip r:embed="rId5"/>
          <a:stretch>
            <a:fillRect/>
          </a:stretch>
        </p:blipFill>
        <p:spPr>
          <a:xfrm>
            <a:off x="9294153" y="5573727"/>
            <a:ext cx="2897847" cy="1284273"/>
          </a:xfrm>
          <a:prstGeom prst="rect">
            <a:avLst/>
          </a:prstGeom>
        </p:spPr>
      </p:pic>
      <p:pic>
        <p:nvPicPr>
          <p:cNvPr id="7" name="Picture 6">
            <a:extLst>
              <a:ext uri="{FF2B5EF4-FFF2-40B4-BE49-F238E27FC236}">
                <a16:creationId xmlns:a16="http://schemas.microsoft.com/office/drawing/2014/main" id="{C3FB0547-6E79-48BF-9474-238896B9CB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5199" y="5609406"/>
            <a:ext cx="1978953" cy="1392597"/>
          </a:xfrm>
          <a:prstGeom prst="rect">
            <a:avLst/>
          </a:prstGeom>
          <a:noFill/>
          <a:extLst>
            <a:ext uri="{909E8E84-426E-40DD-AFC4-6F175D3DCCD1}">
              <a14:hiddenFill xmlns:a14="http://schemas.microsoft.com/office/drawing/2010/main">
                <a:solidFill>
                  <a:srgbClr val="FFFFFF"/>
                </a:solidFill>
              </a14:hiddenFill>
            </a:ext>
          </a:extLst>
        </p:spPr>
      </p:pic>
      <p:sp>
        <p:nvSpPr>
          <p:cNvPr id="9" name="Speech Bubble: Oval 8">
            <a:extLst>
              <a:ext uri="{FF2B5EF4-FFF2-40B4-BE49-F238E27FC236}">
                <a16:creationId xmlns:a16="http://schemas.microsoft.com/office/drawing/2014/main" id="{A925BFD6-5EBB-42C6-8AFF-2B956ADB994F}"/>
              </a:ext>
            </a:extLst>
          </p:cNvPr>
          <p:cNvSpPr/>
          <p:nvPr/>
        </p:nvSpPr>
        <p:spPr>
          <a:xfrm>
            <a:off x="2848707" y="2935379"/>
            <a:ext cx="5802923" cy="2365562"/>
          </a:xfrm>
          <a:prstGeom prst="wedgeEllipseCallout">
            <a:avLst/>
          </a:prstGeom>
          <a:solidFill>
            <a:srgbClr val="7649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volini" panose="03000502040302020204" pitchFamily="66" charset="0"/>
                <a:cs typeface="Cavolini" panose="03000502040302020204" pitchFamily="66" charset="0"/>
              </a:rPr>
              <a:t>My name is……</a:t>
            </a:r>
          </a:p>
        </p:txBody>
      </p:sp>
    </p:spTree>
    <p:extLst>
      <p:ext uri="{BB962C8B-B14F-4D97-AF65-F5344CB8AC3E}">
        <p14:creationId xmlns:p14="http://schemas.microsoft.com/office/powerpoint/2010/main" val="3371247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a:extLst>
              <a:ext uri="{FF2B5EF4-FFF2-40B4-BE49-F238E27FC236}">
                <a16:creationId xmlns:a16="http://schemas.microsoft.com/office/drawing/2014/main" id="{6BCC2179-B30B-4A84-89A6-0AC9CC0902D3}"/>
              </a:ext>
            </a:extLst>
          </p:cNvPr>
          <p:cNvPicPr>
            <a:picLocks noChangeAspect="1"/>
          </p:cNvPicPr>
          <p:nvPr/>
        </p:nvPicPr>
        <p:blipFill rotWithShape="1">
          <a:blip r:embed="rId3">
            <a:alphaModFix amt="35000"/>
          </a:blip>
          <a:srcRect t="16045"/>
          <a:stretch/>
        </p:blipFill>
        <p:spPr>
          <a:xfrm>
            <a:off x="0" y="-17452"/>
            <a:ext cx="12191980" cy="6857990"/>
          </a:xfrm>
          <a:prstGeom prst="rect">
            <a:avLst/>
          </a:prstGeom>
        </p:spPr>
      </p:pic>
      <p:sp>
        <p:nvSpPr>
          <p:cNvPr id="2" name="Title 1">
            <a:extLst>
              <a:ext uri="{FF2B5EF4-FFF2-40B4-BE49-F238E27FC236}">
                <a16:creationId xmlns:a16="http://schemas.microsoft.com/office/drawing/2014/main" id="{C130D752-560D-4DF1-A709-1CEF7E24BB54}"/>
              </a:ext>
            </a:extLst>
          </p:cNvPr>
          <p:cNvSpPr>
            <a:spLocks noGrp="1"/>
          </p:cNvSpPr>
          <p:nvPr>
            <p:ph type="title"/>
          </p:nvPr>
        </p:nvSpPr>
        <p:spPr>
          <a:xfrm>
            <a:off x="477520" y="365125"/>
            <a:ext cx="11338560" cy="1325563"/>
          </a:xfrm>
        </p:spPr>
        <p:txBody>
          <a:bodyPr>
            <a:normAutofit/>
          </a:bodyPr>
          <a:lstStyle/>
          <a:p>
            <a:r>
              <a:rPr lang="en-GB" b="1" dirty="0">
                <a:solidFill>
                  <a:srgbClr val="FFFFFF"/>
                </a:solidFill>
                <a:latin typeface="Cavolini" panose="03000502040302020204" pitchFamily="66" charset="0"/>
                <a:cs typeface="Cavolini" panose="03000502040302020204" pitchFamily="66" charset="0"/>
              </a:rPr>
              <a:t>Moving from Primary to Secondary</a:t>
            </a:r>
          </a:p>
        </p:txBody>
      </p:sp>
      <p:graphicFrame>
        <p:nvGraphicFramePr>
          <p:cNvPr id="27" name="Content Placeholder 2">
            <a:extLst>
              <a:ext uri="{FF2B5EF4-FFF2-40B4-BE49-F238E27FC236}">
                <a16:creationId xmlns:a16="http://schemas.microsoft.com/office/drawing/2014/main" id="{FBACF69D-A8A0-4544-8487-83CBBF10A29C}"/>
              </a:ext>
            </a:extLst>
          </p:cNvPr>
          <p:cNvGraphicFramePr>
            <a:graphicFrameLocks noGrp="1"/>
          </p:cNvGraphicFramePr>
          <p:nvPr>
            <p:ph idx="1"/>
            <p:extLst>
              <p:ext uri="{D42A27DB-BD31-4B8C-83A1-F6EECF244321}">
                <p14:modId xmlns:p14="http://schemas.microsoft.com/office/powerpoint/2010/main" val="4066474032"/>
              </p:ext>
            </p:extLst>
          </p:nvPr>
        </p:nvGraphicFramePr>
        <p:xfrm>
          <a:off x="1633527" y="1912938"/>
          <a:ext cx="8924925" cy="41211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3829715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EE212-F134-483A-95A2-02A51C5C2F85}"/>
              </a:ext>
            </a:extLst>
          </p:cNvPr>
          <p:cNvSpPr>
            <a:spLocks noGrp="1"/>
          </p:cNvSpPr>
          <p:nvPr>
            <p:ph type="title"/>
          </p:nvPr>
        </p:nvSpPr>
        <p:spPr>
          <a:xfrm>
            <a:off x="648930" y="629266"/>
            <a:ext cx="3510916" cy="5506358"/>
          </a:xfrm>
        </p:spPr>
        <p:txBody>
          <a:bodyPr>
            <a:normAutofit/>
          </a:bodyPr>
          <a:lstStyle/>
          <a:p>
            <a:r>
              <a:rPr lang="en-GB" sz="4000" b="1" dirty="0">
                <a:latin typeface="Cavolini" panose="03000502040302020204" pitchFamily="66" charset="0"/>
                <a:cs typeface="Cavolini" panose="03000502040302020204" pitchFamily="66" charset="0"/>
              </a:rPr>
              <a:t>Lots of changes for young people to navigate </a:t>
            </a:r>
          </a:p>
        </p:txBody>
      </p:sp>
      <p:sp>
        <p:nvSpPr>
          <p:cNvPr id="42" name="Rectangle 41">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 name="Content Placeholder 2">
            <a:extLst>
              <a:ext uri="{FF2B5EF4-FFF2-40B4-BE49-F238E27FC236}">
                <a16:creationId xmlns:a16="http://schemas.microsoft.com/office/drawing/2014/main" id="{C3CF80BC-EC0A-4733-B4B8-3F4579DDB069}"/>
              </a:ext>
            </a:extLst>
          </p:cNvPr>
          <p:cNvGraphicFramePr>
            <a:graphicFrameLocks noGrp="1"/>
          </p:cNvGraphicFramePr>
          <p:nvPr>
            <p:ph idx="1"/>
            <p:extLst>
              <p:ext uri="{D42A27DB-BD31-4B8C-83A1-F6EECF244321}">
                <p14:modId xmlns:p14="http://schemas.microsoft.com/office/powerpoint/2010/main" val="1715719567"/>
              </p:ext>
            </p:extLst>
          </p:nvPr>
        </p:nvGraphicFramePr>
        <p:xfrm>
          <a:off x="5285232" y="722376"/>
          <a:ext cx="6263640" cy="5413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7" name="TextBox 56">
            <a:extLst>
              <a:ext uri="{FF2B5EF4-FFF2-40B4-BE49-F238E27FC236}">
                <a16:creationId xmlns:a16="http://schemas.microsoft.com/office/drawing/2014/main" id="{75A0C890-AA68-404A-8882-FBFEA0EB2792}"/>
              </a:ext>
            </a:extLst>
          </p:cNvPr>
          <p:cNvSpPr txBox="1"/>
          <p:nvPr/>
        </p:nvSpPr>
        <p:spPr>
          <a:xfrm>
            <a:off x="648930" y="6393631"/>
            <a:ext cx="6096000" cy="369332"/>
          </a:xfrm>
          <a:prstGeom prst="rect">
            <a:avLst/>
          </a:prstGeom>
          <a:noFill/>
        </p:spPr>
        <p:txBody>
          <a:bodyPr wrap="square">
            <a:spAutoFit/>
          </a:bodyPr>
          <a:lstStyle/>
          <a:p>
            <a:r>
              <a:rPr lang="en-GB" dirty="0"/>
              <a:t>https://www.youtube.com/watch?v=thnoUraeoGs</a:t>
            </a:r>
          </a:p>
        </p:txBody>
      </p:sp>
    </p:spTree>
    <p:extLst>
      <p:ext uri="{BB962C8B-B14F-4D97-AF65-F5344CB8AC3E}">
        <p14:creationId xmlns:p14="http://schemas.microsoft.com/office/powerpoint/2010/main" val="2449761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B7DA6F8-B7AC-49FE-A571-D50A6B2DA044}"/>
              </a:ext>
            </a:extLst>
          </p:cNvPr>
          <p:cNvPicPr>
            <a:picLocks noGrp="1" noChangeAspect="1"/>
          </p:cNvPicPr>
          <p:nvPr>
            <p:ph idx="4294967295"/>
          </p:nvPr>
        </p:nvPicPr>
        <p:blipFill>
          <a:blip r:embed="rId3"/>
          <a:stretch>
            <a:fillRect/>
          </a:stretch>
        </p:blipFill>
        <p:spPr>
          <a:xfrm>
            <a:off x="1294544" y="513708"/>
            <a:ext cx="10519001" cy="5980309"/>
          </a:xfrm>
          <a:prstGeom prst="rect">
            <a:avLst/>
          </a:prstGeom>
        </p:spPr>
      </p:pic>
      <p:pic>
        <p:nvPicPr>
          <p:cNvPr id="5" name="Picture 4">
            <a:extLst>
              <a:ext uri="{FF2B5EF4-FFF2-40B4-BE49-F238E27FC236}">
                <a16:creationId xmlns:a16="http://schemas.microsoft.com/office/drawing/2014/main" id="{6E7AFBC3-AACC-4172-A413-5EDFD724DC7C}"/>
              </a:ext>
            </a:extLst>
          </p:cNvPr>
          <p:cNvPicPr>
            <a:picLocks noChangeAspect="1"/>
          </p:cNvPicPr>
          <p:nvPr/>
        </p:nvPicPr>
        <p:blipFill>
          <a:blip r:embed="rId4"/>
          <a:stretch>
            <a:fillRect/>
          </a:stretch>
        </p:blipFill>
        <p:spPr>
          <a:xfrm>
            <a:off x="4006921" y="5719282"/>
            <a:ext cx="2815120" cy="984605"/>
          </a:xfrm>
          <a:prstGeom prst="rect">
            <a:avLst/>
          </a:prstGeom>
        </p:spPr>
      </p:pic>
      <p:pic>
        <p:nvPicPr>
          <p:cNvPr id="7" name="Picture 6">
            <a:extLst>
              <a:ext uri="{FF2B5EF4-FFF2-40B4-BE49-F238E27FC236}">
                <a16:creationId xmlns:a16="http://schemas.microsoft.com/office/drawing/2014/main" id="{0E941290-EA7E-46F3-948C-78A8A86533B0}"/>
              </a:ext>
            </a:extLst>
          </p:cNvPr>
          <p:cNvPicPr>
            <a:picLocks noChangeAspect="1"/>
          </p:cNvPicPr>
          <p:nvPr/>
        </p:nvPicPr>
        <p:blipFill>
          <a:blip r:embed="rId5"/>
          <a:stretch>
            <a:fillRect/>
          </a:stretch>
        </p:blipFill>
        <p:spPr>
          <a:xfrm>
            <a:off x="-98864" y="0"/>
            <a:ext cx="1109568" cy="6858000"/>
          </a:xfrm>
          <a:prstGeom prst="rect">
            <a:avLst/>
          </a:prstGeom>
        </p:spPr>
      </p:pic>
    </p:spTree>
    <p:extLst>
      <p:ext uri="{BB962C8B-B14F-4D97-AF65-F5344CB8AC3E}">
        <p14:creationId xmlns:p14="http://schemas.microsoft.com/office/powerpoint/2010/main" val="2590093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7F7693D-8B0E-4291-949D-4A3B4932D766}"/>
              </a:ext>
            </a:extLst>
          </p:cNvPr>
          <p:cNvSpPr>
            <a:spLocks noGrp="1"/>
          </p:cNvSpPr>
          <p:nvPr>
            <p:ph type="title"/>
          </p:nvPr>
        </p:nvSpPr>
        <p:spPr>
          <a:xfrm>
            <a:off x="524741" y="620392"/>
            <a:ext cx="3808268" cy="5504688"/>
          </a:xfrm>
        </p:spPr>
        <p:txBody>
          <a:bodyPr>
            <a:normAutofit/>
          </a:bodyPr>
          <a:lstStyle/>
          <a:p>
            <a:r>
              <a:rPr lang="en-GB" sz="5400" b="1" dirty="0">
                <a:solidFill>
                  <a:schemeClr val="bg1"/>
                </a:solidFill>
                <a:latin typeface="Cavolini" panose="03000502040302020204" pitchFamily="66" charset="0"/>
                <a:cs typeface="Cavolini" panose="03000502040302020204" pitchFamily="66" charset="0"/>
              </a:rPr>
              <a:t>What are children most worried about?</a:t>
            </a:r>
          </a:p>
        </p:txBody>
      </p:sp>
      <p:graphicFrame>
        <p:nvGraphicFramePr>
          <p:cNvPr id="5" name="Content Placeholder 2">
            <a:extLst>
              <a:ext uri="{FF2B5EF4-FFF2-40B4-BE49-F238E27FC236}">
                <a16:creationId xmlns:a16="http://schemas.microsoft.com/office/drawing/2014/main" id="{696A9087-BA6F-4FC0-9991-752C39BE8BC4}"/>
              </a:ext>
            </a:extLst>
          </p:cNvPr>
          <p:cNvGraphicFramePr>
            <a:graphicFrameLocks noGrp="1"/>
          </p:cNvGraphicFramePr>
          <p:nvPr>
            <p:ph idx="1"/>
            <p:extLst>
              <p:ext uri="{D42A27DB-BD31-4B8C-83A1-F6EECF244321}">
                <p14:modId xmlns:p14="http://schemas.microsoft.com/office/powerpoint/2010/main" val="1599254444"/>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A865198-E61B-4AA4-8605-4B58449399A8}"/>
              </a:ext>
            </a:extLst>
          </p:cNvPr>
          <p:cNvSpPr txBox="1"/>
          <p:nvPr/>
        </p:nvSpPr>
        <p:spPr>
          <a:xfrm>
            <a:off x="5322278" y="6237608"/>
            <a:ext cx="6409752" cy="584775"/>
          </a:xfrm>
          <a:prstGeom prst="rect">
            <a:avLst/>
          </a:prstGeom>
          <a:noFill/>
        </p:spPr>
        <p:txBody>
          <a:bodyPr wrap="square" rtlCol="0">
            <a:spAutoFit/>
          </a:bodyPr>
          <a:lstStyle/>
          <a:p>
            <a:r>
              <a:rPr lang="en-GB" sz="1600" i="1" dirty="0">
                <a:latin typeface="Cavolini" panose="03000502040302020204" pitchFamily="66" charset="0"/>
                <a:cs typeface="Cavolini" panose="03000502040302020204" pitchFamily="66" charset="0"/>
              </a:rPr>
              <a:t>Information taken from Young Minds – ‘Find your feet’ project</a:t>
            </a:r>
          </a:p>
        </p:txBody>
      </p:sp>
    </p:spTree>
    <p:extLst>
      <p:ext uri="{BB962C8B-B14F-4D97-AF65-F5344CB8AC3E}">
        <p14:creationId xmlns:p14="http://schemas.microsoft.com/office/powerpoint/2010/main" val="3207814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8E89D5E-1885-4160-AC77-CC471DD1D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2B35C0-2410-4940-8D2D-9B43DD42CB49}"/>
              </a:ext>
            </a:extLst>
          </p:cNvPr>
          <p:cNvSpPr>
            <a:spLocks noGrp="1"/>
          </p:cNvSpPr>
          <p:nvPr>
            <p:ph type="title"/>
          </p:nvPr>
        </p:nvSpPr>
        <p:spPr>
          <a:xfrm>
            <a:off x="585216" y="712269"/>
            <a:ext cx="3729059" cy="5502264"/>
          </a:xfrm>
        </p:spPr>
        <p:txBody>
          <a:bodyPr>
            <a:normAutofit/>
          </a:bodyPr>
          <a:lstStyle/>
          <a:p>
            <a:r>
              <a:rPr lang="en-GB" sz="5400" b="1" dirty="0">
                <a:solidFill>
                  <a:srgbClr val="FFFFFF"/>
                </a:solidFill>
                <a:latin typeface="Cavolini" panose="03000502040302020204" pitchFamily="66" charset="0"/>
                <a:cs typeface="Cavolini" panose="03000502040302020204" pitchFamily="66" charset="0"/>
              </a:rPr>
              <a:t>What are children excited about?</a:t>
            </a:r>
          </a:p>
        </p:txBody>
      </p:sp>
      <p:cxnSp>
        <p:nvCxnSpPr>
          <p:cNvPr id="16" name="Straight Connector 15">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85216"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043D90E-A2C7-4F91-883E-8A2FC0D347A9}"/>
              </a:ext>
            </a:extLst>
          </p:cNvPr>
          <p:cNvGraphicFramePr>
            <a:graphicFrameLocks noGrp="1"/>
          </p:cNvGraphicFramePr>
          <p:nvPr>
            <p:ph idx="1"/>
            <p:extLst>
              <p:ext uri="{D42A27DB-BD31-4B8C-83A1-F6EECF244321}">
                <p14:modId xmlns:p14="http://schemas.microsoft.com/office/powerpoint/2010/main" val="2026764174"/>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31FC37B8-9C47-45D2-B077-1A18AC056313}"/>
              </a:ext>
            </a:extLst>
          </p:cNvPr>
          <p:cNvSpPr txBox="1"/>
          <p:nvPr/>
        </p:nvSpPr>
        <p:spPr>
          <a:xfrm>
            <a:off x="4836160" y="6214533"/>
            <a:ext cx="7040880" cy="369332"/>
          </a:xfrm>
          <a:prstGeom prst="rect">
            <a:avLst/>
          </a:prstGeom>
          <a:noFill/>
        </p:spPr>
        <p:txBody>
          <a:bodyPr wrap="square" rtlCol="0">
            <a:spAutoFit/>
          </a:bodyPr>
          <a:lstStyle/>
          <a:p>
            <a:r>
              <a:rPr lang="en-GB" i="1" dirty="0">
                <a:latin typeface="Cavolini" panose="03000502040302020204" pitchFamily="66" charset="0"/>
                <a:cs typeface="Cavolini" panose="03000502040302020204" pitchFamily="66" charset="0"/>
              </a:rPr>
              <a:t>Information taken from Young Minds – ‘Find your feet  Project</a:t>
            </a:r>
          </a:p>
        </p:txBody>
      </p:sp>
    </p:spTree>
    <p:extLst>
      <p:ext uri="{BB962C8B-B14F-4D97-AF65-F5344CB8AC3E}">
        <p14:creationId xmlns:p14="http://schemas.microsoft.com/office/powerpoint/2010/main" val="2783538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1" y="-2"/>
            <a:ext cx="4069936"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A4E4E44-14C8-4292-81E6-9068719D45A7}"/>
              </a:ext>
            </a:extLst>
          </p:cNvPr>
          <p:cNvSpPr>
            <a:spLocks noGrp="1"/>
          </p:cNvSpPr>
          <p:nvPr>
            <p:ph type="title"/>
          </p:nvPr>
        </p:nvSpPr>
        <p:spPr>
          <a:xfrm>
            <a:off x="643467" y="640080"/>
            <a:ext cx="3096427" cy="5613236"/>
          </a:xfrm>
        </p:spPr>
        <p:txBody>
          <a:bodyPr anchor="ctr">
            <a:normAutofit fontScale="90000"/>
          </a:bodyPr>
          <a:lstStyle/>
          <a:p>
            <a:br>
              <a:rPr lang="en-GB" sz="4100" b="1" dirty="0">
                <a:solidFill>
                  <a:srgbClr val="FFFFFF"/>
                </a:solidFill>
              </a:rPr>
            </a:br>
            <a:r>
              <a:rPr lang="en-GB" b="1" dirty="0">
                <a:solidFill>
                  <a:srgbClr val="FFFFFF"/>
                </a:solidFill>
                <a:latin typeface="Cavolini" panose="03000502040302020204" pitchFamily="66" charset="0"/>
                <a:cs typeface="Cavolini" panose="03000502040302020204" pitchFamily="66" charset="0"/>
              </a:rPr>
              <a:t>How Transition can affect children and young people</a:t>
            </a:r>
            <a:br>
              <a:rPr lang="en-GB" dirty="0">
                <a:solidFill>
                  <a:srgbClr val="FFFFFF"/>
                </a:solidFill>
                <a:latin typeface="Cavolini" panose="03000502040302020204" pitchFamily="66" charset="0"/>
                <a:cs typeface="Cavolini" panose="03000502040302020204" pitchFamily="66" charset="0"/>
              </a:rPr>
            </a:br>
            <a:endParaRPr lang="en-GB" sz="4100" dirty="0">
              <a:solidFill>
                <a:srgbClr val="FFFFFF"/>
              </a:solidFill>
              <a:latin typeface="Cavolini" panose="03000502040302020204" pitchFamily="66" charset="0"/>
              <a:cs typeface="Cavolini" panose="03000502040302020204" pitchFamily="66" charset="0"/>
            </a:endParaRPr>
          </a:p>
        </p:txBody>
      </p:sp>
      <p:pic>
        <p:nvPicPr>
          <p:cNvPr id="5" name="Picture 4">
            <a:extLst>
              <a:ext uri="{FF2B5EF4-FFF2-40B4-BE49-F238E27FC236}">
                <a16:creationId xmlns:a16="http://schemas.microsoft.com/office/drawing/2014/main" id="{60961E44-D0FA-441D-B12C-6114B7187BC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20695" y="5825690"/>
            <a:ext cx="1764362" cy="12415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09DBBF6-E0E2-43FA-97E5-9F46A4FE19D9}"/>
              </a:ext>
            </a:extLst>
          </p:cNvPr>
          <p:cNvPicPr>
            <a:picLocks noChangeAspect="1"/>
          </p:cNvPicPr>
          <p:nvPr/>
        </p:nvPicPr>
        <p:blipFill>
          <a:blip r:embed="rId4"/>
          <a:stretch>
            <a:fillRect/>
          </a:stretch>
        </p:blipFill>
        <p:spPr>
          <a:xfrm>
            <a:off x="9985057" y="6034969"/>
            <a:ext cx="2206943" cy="823031"/>
          </a:xfrm>
          <a:prstGeom prst="rect">
            <a:avLst/>
          </a:prstGeom>
        </p:spPr>
      </p:pic>
      <p:graphicFrame>
        <p:nvGraphicFramePr>
          <p:cNvPr id="7" name="Content Placeholder 2">
            <a:extLst>
              <a:ext uri="{FF2B5EF4-FFF2-40B4-BE49-F238E27FC236}">
                <a16:creationId xmlns:a16="http://schemas.microsoft.com/office/drawing/2014/main" id="{037C1FCF-D088-4142-B190-D39D3A582F8A}"/>
              </a:ext>
            </a:extLst>
          </p:cNvPr>
          <p:cNvGraphicFramePr>
            <a:graphicFrameLocks noGrp="1"/>
          </p:cNvGraphicFramePr>
          <p:nvPr>
            <p:ph idx="1"/>
            <p:extLst>
              <p:ext uri="{D42A27DB-BD31-4B8C-83A1-F6EECF244321}">
                <p14:modId xmlns:p14="http://schemas.microsoft.com/office/powerpoint/2010/main" val="2452992222"/>
              </p:ext>
            </p:extLst>
          </p:nvPr>
        </p:nvGraphicFramePr>
        <p:xfrm>
          <a:off x="4210183" y="640080"/>
          <a:ext cx="7688592" cy="378144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79564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6">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28">
            <a:extLst>
              <a:ext uri="{FF2B5EF4-FFF2-40B4-BE49-F238E27FC236}">
                <a16:creationId xmlns:a16="http://schemas.microsoft.com/office/drawing/2014/main" id="{DB74BAD7-F0FC-4719-A31F-1ABDB621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F4D12C7-4D69-4BD0-85F5-1466AA8955A5}"/>
              </a:ext>
            </a:extLst>
          </p:cNvPr>
          <p:cNvSpPr>
            <a:spLocks noGrp="1"/>
          </p:cNvSpPr>
          <p:nvPr>
            <p:ph type="title"/>
          </p:nvPr>
        </p:nvSpPr>
        <p:spPr>
          <a:xfrm>
            <a:off x="1546621" y="494336"/>
            <a:ext cx="9298588" cy="1322888"/>
          </a:xfrm>
        </p:spPr>
        <p:txBody>
          <a:bodyPr>
            <a:normAutofit fontScale="90000"/>
          </a:bodyPr>
          <a:lstStyle/>
          <a:p>
            <a:br>
              <a:rPr lang="en-GB" sz="2800" dirty="0">
                <a:latin typeface="Cavolini" panose="03000502040302020204" pitchFamily="66" charset="0"/>
                <a:cs typeface="Cavolini" panose="03000502040302020204" pitchFamily="66" charset="0"/>
              </a:rPr>
            </a:br>
            <a:r>
              <a:rPr lang="en-GB" sz="3600" dirty="0">
                <a:latin typeface="Cavolini" panose="03000502040302020204" pitchFamily="66" charset="0"/>
                <a:cs typeface="Cavolini" panose="03000502040302020204" pitchFamily="66" charset="0"/>
              </a:rPr>
              <a:t>Helping your child through transition</a:t>
            </a:r>
            <a:br>
              <a:rPr lang="en-GB" sz="2800" dirty="0"/>
            </a:br>
            <a:endParaRPr lang="en-GB" sz="2800" dirty="0"/>
          </a:p>
        </p:txBody>
      </p:sp>
      <p:pic>
        <p:nvPicPr>
          <p:cNvPr id="4" name="Picture 3">
            <a:extLst>
              <a:ext uri="{FF2B5EF4-FFF2-40B4-BE49-F238E27FC236}">
                <a16:creationId xmlns:a16="http://schemas.microsoft.com/office/drawing/2014/main" id="{AF97D923-83A2-40A2-8E0E-55BE7C50B3EA}"/>
              </a:ext>
            </a:extLst>
          </p:cNvPr>
          <p:cNvPicPr>
            <a:picLocks noChangeAspect="1"/>
          </p:cNvPicPr>
          <p:nvPr/>
        </p:nvPicPr>
        <p:blipFill>
          <a:blip r:embed="rId3"/>
          <a:stretch>
            <a:fillRect/>
          </a:stretch>
        </p:blipFill>
        <p:spPr>
          <a:xfrm>
            <a:off x="0" y="0"/>
            <a:ext cx="738400" cy="6858000"/>
          </a:xfrm>
          <a:prstGeom prst="rect">
            <a:avLst/>
          </a:prstGeom>
        </p:spPr>
      </p:pic>
      <p:pic>
        <p:nvPicPr>
          <p:cNvPr id="7" name="Picture 6">
            <a:extLst>
              <a:ext uri="{FF2B5EF4-FFF2-40B4-BE49-F238E27FC236}">
                <a16:creationId xmlns:a16="http://schemas.microsoft.com/office/drawing/2014/main" id="{A10FB1F0-C2EA-4B7B-9D17-AE9CE8CECA9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012565" y="5636870"/>
            <a:ext cx="1972492" cy="13880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2DE6422-FFB8-40ED-8D5B-B06625C3811F}"/>
              </a:ext>
            </a:extLst>
          </p:cNvPr>
          <p:cNvPicPr>
            <a:picLocks noChangeAspect="1"/>
          </p:cNvPicPr>
          <p:nvPr/>
        </p:nvPicPr>
        <p:blipFill>
          <a:blip r:embed="rId5"/>
          <a:stretch>
            <a:fillRect/>
          </a:stretch>
        </p:blipFill>
        <p:spPr>
          <a:xfrm>
            <a:off x="9985057" y="6034969"/>
            <a:ext cx="2206943" cy="823031"/>
          </a:xfrm>
          <a:prstGeom prst="rect">
            <a:avLst/>
          </a:prstGeom>
        </p:spPr>
      </p:pic>
      <p:graphicFrame>
        <p:nvGraphicFramePr>
          <p:cNvPr id="8" name="Content Placeholder 2">
            <a:extLst>
              <a:ext uri="{FF2B5EF4-FFF2-40B4-BE49-F238E27FC236}">
                <a16:creationId xmlns:a16="http://schemas.microsoft.com/office/drawing/2014/main" id="{4A3954B5-5335-4CBB-A756-A0F35FD22082}"/>
              </a:ext>
            </a:extLst>
          </p:cNvPr>
          <p:cNvGraphicFramePr>
            <a:graphicFrameLocks noGrp="1"/>
          </p:cNvGraphicFramePr>
          <p:nvPr>
            <p:ph idx="1"/>
            <p:extLst>
              <p:ext uri="{D42A27DB-BD31-4B8C-83A1-F6EECF244321}">
                <p14:modId xmlns:p14="http://schemas.microsoft.com/office/powerpoint/2010/main" val="1011160536"/>
              </p:ext>
            </p:extLst>
          </p:nvPr>
        </p:nvGraphicFramePr>
        <p:xfrm>
          <a:off x="2353339" y="1634586"/>
          <a:ext cx="7485321" cy="39675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868428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40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4D12C7-4D69-4BD0-85F5-1466AA8955A5}"/>
              </a:ext>
            </a:extLst>
          </p:cNvPr>
          <p:cNvSpPr>
            <a:spLocks noGrp="1"/>
          </p:cNvSpPr>
          <p:nvPr>
            <p:ph type="title"/>
          </p:nvPr>
        </p:nvSpPr>
        <p:spPr>
          <a:xfrm>
            <a:off x="1875434" y="609600"/>
            <a:ext cx="7743128" cy="1322887"/>
          </a:xfrm>
        </p:spPr>
        <p:txBody>
          <a:bodyPr>
            <a:normAutofit/>
          </a:bodyPr>
          <a:lstStyle/>
          <a:p>
            <a:br>
              <a:rPr lang="en-GB" sz="2400" dirty="0">
                <a:latin typeface="Cavolini" panose="03000502040302020204" pitchFamily="66" charset="0"/>
                <a:cs typeface="Cavolini" panose="03000502040302020204" pitchFamily="66" charset="0"/>
              </a:rPr>
            </a:br>
            <a:r>
              <a:rPr lang="en-GB" sz="2400" dirty="0">
                <a:latin typeface="Cavolini" panose="03000502040302020204" pitchFamily="66" charset="0"/>
                <a:cs typeface="Cavolini" panose="03000502040302020204" pitchFamily="66" charset="0"/>
              </a:rPr>
              <a:t>Helping your child to be organised </a:t>
            </a:r>
            <a:br>
              <a:rPr lang="en-GB" sz="2400" dirty="0"/>
            </a:br>
            <a:endParaRPr lang="en-GB" sz="2400" dirty="0"/>
          </a:p>
        </p:txBody>
      </p:sp>
      <p:sp>
        <p:nvSpPr>
          <p:cNvPr id="49" name="Freeform: Shape 48">
            <a:extLst>
              <a:ext uri="{FF2B5EF4-FFF2-40B4-BE49-F238E27FC236}">
                <a16:creationId xmlns:a16="http://schemas.microsoft.com/office/drawing/2014/main" id="{C1657055-16FE-41A2-B207-7880F6DCA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28324" y="2"/>
            <a:ext cx="7602076" cy="470844"/>
          </a:xfrm>
          <a:custGeom>
            <a:avLst/>
            <a:gdLst>
              <a:gd name="connsiteX0" fmla="*/ 9683888 w 9683888"/>
              <a:gd name="connsiteY0" fmla="*/ 0 h 743457"/>
              <a:gd name="connsiteX1" fmla="*/ 0 w 9683888"/>
              <a:gd name="connsiteY1" fmla="*/ 0 h 743457"/>
              <a:gd name="connsiteX2" fmla="*/ 0 w 9683888"/>
              <a:gd name="connsiteY2" fmla="*/ 365878 h 743457"/>
              <a:gd name="connsiteX3" fmla="*/ 11844 w 9683888"/>
              <a:gd name="connsiteY3" fmla="*/ 367909 h 743457"/>
              <a:gd name="connsiteX4" fmla="*/ 106208 w 9683888"/>
              <a:gd name="connsiteY4" fmla="*/ 385974 h 743457"/>
              <a:gd name="connsiteX5" fmla="*/ 183667 w 9683888"/>
              <a:gd name="connsiteY5" fmla="*/ 399162 h 743457"/>
              <a:gd name="connsiteX6" fmla="*/ 292430 w 9683888"/>
              <a:gd name="connsiteY6" fmla="*/ 390408 h 743457"/>
              <a:gd name="connsiteX7" fmla="*/ 386942 w 9683888"/>
              <a:gd name="connsiteY7" fmla="*/ 395582 h 743457"/>
              <a:gd name="connsiteX8" fmla="*/ 485751 w 9683888"/>
              <a:gd name="connsiteY8" fmla="*/ 408404 h 743457"/>
              <a:gd name="connsiteX9" fmla="*/ 604107 w 9683888"/>
              <a:gd name="connsiteY9" fmla="*/ 418647 h 743457"/>
              <a:gd name="connsiteX10" fmla="*/ 694081 w 9683888"/>
              <a:gd name="connsiteY10" fmla="*/ 449524 h 743457"/>
              <a:gd name="connsiteX11" fmla="*/ 762452 w 9683888"/>
              <a:gd name="connsiteY11" fmla="*/ 456090 h 743457"/>
              <a:gd name="connsiteX12" fmla="*/ 987872 w 9683888"/>
              <a:gd name="connsiteY12" fmla="*/ 481862 h 743457"/>
              <a:gd name="connsiteX13" fmla="*/ 1077163 w 9683888"/>
              <a:gd name="connsiteY13" fmla="*/ 524467 h 743457"/>
              <a:gd name="connsiteX14" fmla="*/ 1258716 w 9683888"/>
              <a:gd name="connsiteY14" fmla="*/ 587975 h 743457"/>
              <a:gd name="connsiteX15" fmla="*/ 1298056 w 9683888"/>
              <a:gd name="connsiteY15" fmla="*/ 595413 h 743457"/>
              <a:gd name="connsiteX16" fmla="*/ 1327017 w 9683888"/>
              <a:gd name="connsiteY16" fmla="*/ 617412 h 743457"/>
              <a:gd name="connsiteX17" fmla="*/ 1347909 w 9683888"/>
              <a:gd name="connsiteY17" fmla="*/ 620209 h 743457"/>
              <a:gd name="connsiteX18" fmla="*/ 1421792 w 9683888"/>
              <a:gd name="connsiteY18" fmla="*/ 626139 h 743457"/>
              <a:gd name="connsiteX19" fmla="*/ 1519789 w 9683888"/>
              <a:gd name="connsiteY19" fmla="*/ 645011 h 743457"/>
              <a:gd name="connsiteX20" fmla="*/ 1620886 w 9683888"/>
              <a:gd name="connsiteY20" fmla="*/ 687715 h 743457"/>
              <a:gd name="connsiteX21" fmla="*/ 1676745 w 9683888"/>
              <a:gd name="connsiteY21" fmla="*/ 690130 h 743457"/>
              <a:gd name="connsiteX22" fmla="*/ 1832228 w 9683888"/>
              <a:gd name="connsiteY22" fmla="*/ 690860 h 743457"/>
              <a:gd name="connsiteX23" fmla="*/ 1980464 w 9683888"/>
              <a:gd name="connsiteY23" fmla="*/ 704858 h 743457"/>
              <a:gd name="connsiteX24" fmla="*/ 2051150 w 9683888"/>
              <a:gd name="connsiteY24" fmla="*/ 711187 h 743457"/>
              <a:gd name="connsiteX25" fmla="*/ 2162824 w 9683888"/>
              <a:gd name="connsiteY25" fmla="*/ 709178 h 743457"/>
              <a:gd name="connsiteX26" fmla="*/ 2259859 w 9683888"/>
              <a:gd name="connsiteY26" fmla="*/ 718188 h 743457"/>
              <a:gd name="connsiteX27" fmla="*/ 2378290 w 9683888"/>
              <a:gd name="connsiteY27" fmla="*/ 738748 h 743457"/>
              <a:gd name="connsiteX28" fmla="*/ 2407828 w 9683888"/>
              <a:gd name="connsiteY28" fmla="*/ 743457 h 743457"/>
              <a:gd name="connsiteX29" fmla="*/ 2428936 w 9683888"/>
              <a:gd name="connsiteY29" fmla="*/ 734697 h 743457"/>
              <a:gd name="connsiteX30" fmla="*/ 2646106 w 9683888"/>
              <a:gd name="connsiteY30" fmla="*/ 660204 h 743457"/>
              <a:gd name="connsiteX31" fmla="*/ 2799920 w 9683888"/>
              <a:gd name="connsiteY31" fmla="*/ 630451 h 743457"/>
              <a:gd name="connsiteX32" fmla="*/ 2953556 w 9683888"/>
              <a:gd name="connsiteY32" fmla="*/ 607173 h 743457"/>
              <a:gd name="connsiteX33" fmla="*/ 3009839 w 9683888"/>
              <a:gd name="connsiteY33" fmla="*/ 601743 h 743457"/>
              <a:gd name="connsiteX34" fmla="*/ 3115016 w 9683888"/>
              <a:gd name="connsiteY34" fmla="*/ 584982 h 743457"/>
              <a:gd name="connsiteX35" fmla="*/ 3185844 w 9683888"/>
              <a:gd name="connsiteY35" fmla="*/ 595356 h 743457"/>
              <a:gd name="connsiteX36" fmla="*/ 3246013 w 9683888"/>
              <a:gd name="connsiteY36" fmla="*/ 592418 h 743457"/>
              <a:gd name="connsiteX37" fmla="*/ 3313565 w 9683888"/>
              <a:gd name="connsiteY37" fmla="*/ 574138 h 743457"/>
              <a:gd name="connsiteX38" fmla="*/ 3414143 w 9683888"/>
              <a:gd name="connsiteY38" fmla="*/ 553730 h 743457"/>
              <a:gd name="connsiteX39" fmla="*/ 3552895 w 9683888"/>
              <a:gd name="connsiteY39" fmla="*/ 548563 h 743457"/>
              <a:gd name="connsiteX40" fmla="*/ 3753012 w 9683888"/>
              <a:gd name="connsiteY40" fmla="*/ 599520 h 743457"/>
              <a:gd name="connsiteX41" fmla="*/ 3804392 w 9683888"/>
              <a:gd name="connsiteY41" fmla="*/ 604131 h 743457"/>
              <a:gd name="connsiteX42" fmla="*/ 3916696 w 9683888"/>
              <a:gd name="connsiteY42" fmla="*/ 606540 h 743457"/>
              <a:gd name="connsiteX43" fmla="*/ 4063849 w 9683888"/>
              <a:gd name="connsiteY43" fmla="*/ 604058 h 743457"/>
              <a:gd name="connsiteX44" fmla="*/ 4172179 w 9683888"/>
              <a:gd name="connsiteY44" fmla="*/ 592355 h 743457"/>
              <a:gd name="connsiteX45" fmla="*/ 4276294 w 9683888"/>
              <a:gd name="connsiteY45" fmla="*/ 587119 h 743457"/>
              <a:gd name="connsiteX46" fmla="*/ 4411090 w 9683888"/>
              <a:gd name="connsiteY46" fmla="*/ 575600 h 743457"/>
              <a:gd name="connsiteX47" fmla="*/ 4540465 w 9683888"/>
              <a:gd name="connsiteY47" fmla="*/ 567464 h 743457"/>
              <a:gd name="connsiteX48" fmla="*/ 4545352 w 9683888"/>
              <a:gd name="connsiteY48" fmla="*/ 555554 h 743457"/>
              <a:gd name="connsiteX49" fmla="*/ 4564014 w 9683888"/>
              <a:gd name="connsiteY49" fmla="*/ 553660 h 743457"/>
              <a:gd name="connsiteX50" fmla="*/ 4568602 w 9683888"/>
              <a:gd name="connsiteY50" fmla="*/ 550913 h 743457"/>
              <a:gd name="connsiteX51" fmla="*/ 4595289 w 9683888"/>
              <a:gd name="connsiteY51" fmla="*/ 537407 h 743457"/>
              <a:gd name="connsiteX52" fmla="*/ 4739026 w 9683888"/>
              <a:gd name="connsiteY52" fmla="*/ 532483 h 743457"/>
              <a:gd name="connsiteX53" fmla="*/ 5061335 w 9683888"/>
              <a:gd name="connsiteY53" fmla="*/ 545635 h 743457"/>
              <a:gd name="connsiteX54" fmla="*/ 5338634 w 9683888"/>
              <a:gd name="connsiteY54" fmla="*/ 595754 h 743457"/>
              <a:gd name="connsiteX55" fmla="*/ 5529430 w 9683888"/>
              <a:gd name="connsiteY55" fmla="*/ 606335 h 743457"/>
              <a:gd name="connsiteX56" fmla="*/ 5604039 w 9683888"/>
              <a:gd name="connsiteY56" fmla="*/ 607676 h 743457"/>
              <a:gd name="connsiteX57" fmla="*/ 5625281 w 9683888"/>
              <a:gd name="connsiteY57" fmla="*/ 617253 h 743457"/>
              <a:gd name="connsiteX58" fmla="*/ 5628138 w 9683888"/>
              <a:gd name="connsiteY58" fmla="*/ 615483 h 743457"/>
              <a:gd name="connsiteX59" fmla="*/ 5653593 w 9683888"/>
              <a:gd name="connsiteY59" fmla="*/ 617873 h 743457"/>
              <a:gd name="connsiteX60" fmla="*/ 5658658 w 9683888"/>
              <a:gd name="connsiteY60" fmla="*/ 624279 h 743457"/>
              <a:gd name="connsiteX61" fmla="*/ 5675963 w 9683888"/>
              <a:gd name="connsiteY61" fmla="*/ 627762 h 743457"/>
              <a:gd name="connsiteX62" fmla="*/ 5709625 w 9683888"/>
              <a:gd name="connsiteY62" fmla="*/ 639593 h 743457"/>
              <a:gd name="connsiteX63" fmla="*/ 5716324 w 9683888"/>
              <a:gd name="connsiteY63" fmla="*/ 637148 h 743457"/>
              <a:gd name="connsiteX64" fmla="*/ 5767720 w 9683888"/>
              <a:gd name="connsiteY64" fmla="*/ 647737 h 743457"/>
              <a:gd name="connsiteX65" fmla="*/ 5768619 w 9683888"/>
              <a:gd name="connsiteY65" fmla="*/ 645671 h 743457"/>
              <a:gd name="connsiteX66" fmla="*/ 5858696 w 9683888"/>
              <a:gd name="connsiteY66" fmla="*/ 628099 h 743457"/>
              <a:gd name="connsiteX67" fmla="*/ 5935260 w 9683888"/>
              <a:gd name="connsiteY67" fmla="*/ 596904 h 743457"/>
              <a:gd name="connsiteX68" fmla="*/ 5946176 w 9683888"/>
              <a:gd name="connsiteY68" fmla="*/ 597874 h 743457"/>
              <a:gd name="connsiteX69" fmla="*/ 5946447 w 9683888"/>
              <a:gd name="connsiteY69" fmla="*/ 597396 h 743457"/>
              <a:gd name="connsiteX70" fmla="*/ 5958069 w 9683888"/>
              <a:gd name="connsiteY70" fmla="*/ 597432 h 743457"/>
              <a:gd name="connsiteX71" fmla="*/ 5966081 w 9683888"/>
              <a:gd name="connsiteY71" fmla="*/ 599643 h 743457"/>
              <a:gd name="connsiteX72" fmla="*/ 5987259 w 9683888"/>
              <a:gd name="connsiteY72" fmla="*/ 601523 h 743457"/>
              <a:gd name="connsiteX73" fmla="*/ 5994905 w 9683888"/>
              <a:gd name="connsiteY73" fmla="*/ 598873 h 743457"/>
              <a:gd name="connsiteX74" fmla="*/ 6054803 w 9683888"/>
              <a:gd name="connsiteY74" fmla="*/ 541202 h 743457"/>
              <a:gd name="connsiteX75" fmla="*/ 6188672 w 9683888"/>
              <a:gd name="connsiteY75" fmla="*/ 496389 h 743457"/>
              <a:gd name="connsiteX76" fmla="*/ 6323280 w 9683888"/>
              <a:gd name="connsiteY76" fmla="*/ 458013 h 743457"/>
              <a:gd name="connsiteX77" fmla="*/ 6457257 w 9683888"/>
              <a:gd name="connsiteY77" fmla="*/ 414621 h 743457"/>
              <a:gd name="connsiteX78" fmla="*/ 6530019 w 9683888"/>
              <a:gd name="connsiteY78" fmla="*/ 423168 h 743457"/>
              <a:gd name="connsiteX79" fmla="*/ 6626800 w 9683888"/>
              <a:gd name="connsiteY79" fmla="*/ 375078 h 743457"/>
              <a:gd name="connsiteX80" fmla="*/ 6689231 w 9683888"/>
              <a:gd name="connsiteY80" fmla="*/ 353501 h 743457"/>
              <a:gd name="connsiteX81" fmla="*/ 6726440 w 9683888"/>
              <a:gd name="connsiteY81" fmla="*/ 340276 h 743457"/>
              <a:gd name="connsiteX82" fmla="*/ 6835228 w 9683888"/>
              <a:gd name="connsiteY82" fmla="*/ 329393 h 743457"/>
              <a:gd name="connsiteX83" fmla="*/ 7039363 w 9683888"/>
              <a:gd name="connsiteY83" fmla="*/ 370823 h 743457"/>
              <a:gd name="connsiteX84" fmla="*/ 7095156 w 9683888"/>
              <a:gd name="connsiteY84" fmla="*/ 366075 h 743457"/>
              <a:gd name="connsiteX85" fmla="*/ 7187061 w 9683888"/>
              <a:gd name="connsiteY85" fmla="*/ 383876 h 743457"/>
              <a:gd name="connsiteX86" fmla="*/ 7295039 w 9683888"/>
              <a:gd name="connsiteY86" fmla="*/ 355046 h 743457"/>
              <a:gd name="connsiteX87" fmla="*/ 7373651 w 9683888"/>
              <a:gd name="connsiteY87" fmla="*/ 322299 h 743457"/>
              <a:gd name="connsiteX88" fmla="*/ 7418964 w 9683888"/>
              <a:gd name="connsiteY88" fmla="*/ 308685 h 743457"/>
              <a:gd name="connsiteX89" fmla="*/ 7450568 w 9683888"/>
              <a:gd name="connsiteY89" fmla="*/ 293511 h 743457"/>
              <a:gd name="connsiteX90" fmla="*/ 7538380 w 9683888"/>
              <a:gd name="connsiteY90" fmla="*/ 283235 h 743457"/>
              <a:gd name="connsiteX91" fmla="*/ 7786348 w 9683888"/>
              <a:gd name="connsiteY91" fmla="*/ 225377 h 743457"/>
              <a:gd name="connsiteX92" fmla="*/ 7849534 w 9683888"/>
              <a:gd name="connsiteY92" fmla="*/ 245434 h 743457"/>
              <a:gd name="connsiteX93" fmla="*/ 7981165 w 9683888"/>
              <a:gd name="connsiteY93" fmla="*/ 222252 h 743457"/>
              <a:gd name="connsiteX94" fmla="*/ 8171882 w 9683888"/>
              <a:gd name="connsiteY94" fmla="*/ 222497 h 743457"/>
              <a:gd name="connsiteX95" fmla="*/ 8242270 w 9683888"/>
              <a:gd name="connsiteY95" fmla="*/ 180535 h 743457"/>
              <a:gd name="connsiteX96" fmla="*/ 8490152 w 9683888"/>
              <a:gd name="connsiteY96" fmla="*/ 209193 h 743457"/>
              <a:gd name="connsiteX97" fmla="*/ 8622272 w 9683888"/>
              <a:gd name="connsiteY97" fmla="*/ 188859 h 743457"/>
              <a:gd name="connsiteX98" fmla="*/ 8738606 w 9683888"/>
              <a:gd name="connsiteY98" fmla="*/ 208945 h 743457"/>
              <a:gd name="connsiteX99" fmla="*/ 8831307 w 9683888"/>
              <a:gd name="connsiteY99" fmla="*/ 207738 h 743457"/>
              <a:gd name="connsiteX100" fmla="*/ 8891432 w 9683888"/>
              <a:gd name="connsiteY100" fmla="*/ 184510 h 743457"/>
              <a:gd name="connsiteX101" fmla="*/ 8946980 w 9683888"/>
              <a:gd name="connsiteY101" fmla="*/ 145578 h 743457"/>
              <a:gd name="connsiteX102" fmla="*/ 9107760 w 9683888"/>
              <a:gd name="connsiteY102" fmla="*/ 128052 h 743457"/>
              <a:gd name="connsiteX103" fmla="*/ 9195623 w 9683888"/>
              <a:gd name="connsiteY103" fmla="*/ 100212 h 743457"/>
              <a:gd name="connsiteX104" fmla="*/ 9256898 w 9683888"/>
              <a:gd name="connsiteY104" fmla="*/ 73900 h 743457"/>
              <a:gd name="connsiteX105" fmla="*/ 9351740 w 9683888"/>
              <a:gd name="connsiteY105" fmla="*/ 80439 h 743457"/>
              <a:gd name="connsiteX106" fmla="*/ 9539796 w 9683888"/>
              <a:gd name="connsiteY106" fmla="*/ 87069 h 743457"/>
              <a:gd name="connsiteX107" fmla="*/ 9619109 w 9683888"/>
              <a:gd name="connsiteY107" fmla="*/ 39994 h 74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9683888" h="743457">
                <a:moveTo>
                  <a:pt x="9683888" y="0"/>
                </a:moveTo>
                <a:lnTo>
                  <a:pt x="0" y="0"/>
                </a:lnTo>
                <a:lnTo>
                  <a:pt x="0" y="365878"/>
                </a:lnTo>
                <a:lnTo>
                  <a:pt x="11844" y="367909"/>
                </a:lnTo>
                <a:cubicBezTo>
                  <a:pt x="50423" y="374387"/>
                  <a:pt x="87879" y="380746"/>
                  <a:pt x="106208" y="385974"/>
                </a:cubicBezTo>
                <a:cubicBezTo>
                  <a:pt x="119919" y="389979"/>
                  <a:pt x="149687" y="402128"/>
                  <a:pt x="183667" y="399162"/>
                </a:cubicBezTo>
                <a:cubicBezTo>
                  <a:pt x="228274" y="394575"/>
                  <a:pt x="256969" y="398315"/>
                  <a:pt x="292430" y="390408"/>
                </a:cubicBezTo>
                <a:cubicBezTo>
                  <a:pt x="325377" y="395694"/>
                  <a:pt x="374510" y="420053"/>
                  <a:pt x="386942" y="395582"/>
                </a:cubicBezTo>
                <a:cubicBezTo>
                  <a:pt x="400429" y="416427"/>
                  <a:pt x="451168" y="399411"/>
                  <a:pt x="485751" y="408404"/>
                </a:cubicBezTo>
                <a:cubicBezTo>
                  <a:pt x="520399" y="423586"/>
                  <a:pt x="570416" y="404235"/>
                  <a:pt x="604107" y="418647"/>
                </a:cubicBezTo>
                <a:cubicBezTo>
                  <a:pt x="633631" y="425521"/>
                  <a:pt x="672063" y="446364"/>
                  <a:pt x="694081" y="449524"/>
                </a:cubicBezTo>
                <a:cubicBezTo>
                  <a:pt x="700528" y="463278"/>
                  <a:pt x="713487" y="450700"/>
                  <a:pt x="762452" y="456090"/>
                </a:cubicBezTo>
                <a:cubicBezTo>
                  <a:pt x="811417" y="461479"/>
                  <a:pt x="935420" y="470466"/>
                  <a:pt x="987872" y="481862"/>
                </a:cubicBezTo>
                <a:cubicBezTo>
                  <a:pt x="1018493" y="475799"/>
                  <a:pt x="1019470" y="516810"/>
                  <a:pt x="1077163" y="524467"/>
                </a:cubicBezTo>
                <a:cubicBezTo>
                  <a:pt x="1124222" y="535807"/>
                  <a:pt x="1202940" y="574855"/>
                  <a:pt x="1258716" y="587975"/>
                </a:cubicBezTo>
                <a:cubicBezTo>
                  <a:pt x="1274181" y="586466"/>
                  <a:pt x="1286859" y="589632"/>
                  <a:pt x="1298056" y="595413"/>
                </a:cubicBezTo>
                <a:lnTo>
                  <a:pt x="1327017" y="617412"/>
                </a:lnTo>
                <a:lnTo>
                  <a:pt x="1347909" y="620209"/>
                </a:lnTo>
                <a:cubicBezTo>
                  <a:pt x="1377004" y="628445"/>
                  <a:pt x="1394712" y="616344"/>
                  <a:pt x="1421792" y="626139"/>
                </a:cubicBezTo>
                <a:cubicBezTo>
                  <a:pt x="1466260" y="647543"/>
                  <a:pt x="1506099" y="610975"/>
                  <a:pt x="1519789" y="645011"/>
                </a:cubicBezTo>
                <a:cubicBezTo>
                  <a:pt x="1556219" y="665699"/>
                  <a:pt x="1578776" y="668950"/>
                  <a:pt x="1620886" y="687715"/>
                </a:cubicBezTo>
                <a:cubicBezTo>
                  <a:pt x="1658228" y="693647"/>
                  <a:pt x="1636224" y="694371"/>
                  <a:pt x="1676745" y="690130"/>
                </a:cubicBezTo>
                <a:cubicBezTo>
                  <a:pt x="1713709" y="697532"/>
                  <a:pt x="1774627" y="701403"/>
                  <a:pt x="1832228" y="690860"/>
                </a:cubicBezTo>
                <a:cubicBezTo>
                  <a:pt x="1866586" y="689181"/>
                  <a:pt x="1949046" y="755765"/>
                  <a:pt x="1980464" y="704858"/>
                </a:cubicBezTo>
                <a:cubicBezTo>
                  <a:pt x="2001472" y="716610"/>
                  <a:pt x="2020758" y="710467"/>
                  <a:pt x="2051150" y="711187"/>
                </a:cubicBezTo>
                <a:cubicBezTo>
                  <a:pt x="2081543" y="711907"/>
                  <a:pt x="2117567" y="736153"/>
                  <a:pt x="2162824" y="709178"/>
                </a:cubicBezTo>
                <a:cubicBezTo>
                  <a:pt x="2219712" y="701824"/>
                  <a:pt x="2181421" y="742368"/>
                  <a:pt x="2259859" y="718188"/>
                </a:cubicBezTo>
                <a:cubicBezTo>
                  <a:pt x="2296623" y="733933"/>
                  <a:pt x="2337412" y="741012"/>
                  <a:pt x="2378290" y="738748"/>
                </a:cubicBezTo>
                <a:cubicBezTo>
                  <a:pt x="2380041" y="725410"/>
                  <a:pt x="2399659" y="741017"/>
                  <a:pt x="2407828" y="743457"/>
                </a:cubicBezTo>
                <a:cubicBezTo>
                  <a:pt x="2406113" y="735180"/>
                  <a:pt x="2421642" y="728742"/>
                  <a:pt x="2428936" y="734697"/>
                </a:cubicBezTo>
                <a:cubicBezTo>
                  <a:pt x="2468648" y="720822"/>
                  <a:pt x="2584275" y="677579"/>
                  <a:pt x="2646106" y="660204"/>
                </a:cubicBezTo>
                <a:cubicBezTo>
                  <a:pt x="2706894" y="652346"/>
                  <a:pt x="2738390" y="612318"/>
                  <a:pt x="2799920" y="630451"/>
                </a:cubicBezTo>
                <a:cubicBezTo>
                  <a:pt x="2856798" y="622940"/>
                  <a:pt x="2902940" y="602232"/>
                  <a:pt x="2953556" y="607173"/>
                </a:cubicBezTo>
                <a:cubicBezTo>
                  <a:pt x="2970626" y="593247"/>
                  <a:pt x="2988095" y="586399"/>
                  <a:pt x="3009839" y="601743"/>
                </a:cubicBezTo>
                <a:cubicBezTo>
                  <a:pt x="3046166" y="594868"/>
                  <a:pt x="3085682" y="586046"/>
                  <a:pt x="3115016" y="584982"/>
                </a:cubicBezTo>
                <a:cubicBezTo>
                  <a:pt x="3144992" y="587935"/>
                  <a:pt x="3158740" y="599045"/>
                  <a:pt x="3185844" y="595356"/>
                </a:cubicBezTo>
                <a:cubicBezTo>
                  <a:pt x="3209939" y="576197"/>
                  <a:pt x="3221731" y="614583"/>
                  <a:pt x="3246013" y="592418"/>
                </a:cubicBezTo>
                <a:cubicBezTo>
                  <a:pt x="3228976" y="565486"/>
                  <a:pt x="3320172" y="599686"/>
                  <a:pt x="3313565" y="574138"/>
                </a:cubicBezTo>
                <a:cubicBezTo>
                  <a:pt x="3341586" y="564515"/>
                  <a:pt x="3371901" y="555346"/>
                  <a:pt x="3414143" y="553730"/>
                </a:cubicBezTo>
                <a:cubicBezTo>
                  <a:pt x="3463229" y="557630"/>
                  <a:pt x="3476532" y="539673"/>
                  <a:pt x="3552895" y="548563"/>
                </a:cubicBezTo>
                <a:cubicBezTo>
                  <a:pt x="3620356" y="561042"/>
                  <a:pt x="3688830" y="574962"/>
                  <a:pt x="3753012" y="599520"/>
                </a:cubicBezTo>
                <a:cubicBezTo>
                  <a:pt x="3769580" y="615048"/>
                  <a:pt x="3777112" y="602961"/>
                  <a:pt x="3804392" y="604131"/>
                </a:cubicBezTo>
                <a:cubicBezTo>
                  <a:pt x="3831672" y="605301"/>
                  <a:pt x="3878076" y="605222"/>
                  <a:pt x="3916696" y="606540"/>
                </a:cubicBezTo>
                <a:cubicBezTo>
                  <a:pt x="3970533" y="603881"/>
                  <a:pt x="3981244" y="618066"/>
                  <a:pt x="4063849" y="604058"/>
                </a:cubicBezTo>
                <a:cubicBezTo>
                  <a:pt x="4074473" y="605185"/>
                  <a:pt x="4134611" y="589365"/>
                  <a:pt x="4172179" y="592355"/>
                </a:cubicBezTo>
                <a:cubicBezTo>
                  <a:pt x="4180554" y="576172"/>
                  <a:pt x="4255433" y="602075"/>
                  <a:pt x="4276294" y="587119"/>
                </a:cubicBezTo>
                <a:cubicBezTo>
                  <a:pt x="4326119" y="586973"/>
                  <a:pt x="4361692" y="573867"/>
                  <a:pt x="4411090" y="575600"/>
                </a:cubicBezTo>
                <a:cubicBezTo>
                  <a:pt x="4465125" y="575500"/>
                  <a:pt x="4518088" y="570805"/>
                  <a:pt x="4540465" y="567464"/>
                </a:cubicBezTo>
                <a:lnTo>
                  <a:pt x="4545352" y="555554"/>
                </a:lnTo>
                <a:lnTo>
                  <a:pt x="4564014" y="553660"/>
                </a:lnTo>
                <a:lnTo>
                  <a:pt x="4568602" y="550913"/>
                </a:lnTo>
                <a:cubicBezTo>
                  <a:pt x="4577353" y="545618"/>
                  <a:pt x="4586105" y="540734"/>
                  <a:pt x="4595289" y="537407"/>
                </a:cubicBezTo>
                <a:cubicBezTo>
                  <a:pt x="4623104" y="537511"/>
                  <a:pt x="4660764" y="533229"/>
                  <a:pt x="4739026" y="532483"/>
                </a:cubicBezTo>
                <a:cubicBezTo>
                  <a:pt x="4806238" y="527255"/>
                  <a:pt x="4944577" y="524439"/>
                  <a:pt x="5061335" y="545635"/>
                </a:cubicBezTo>
                <a:cubicBezTo>
                  <a:pt x="5167156" y="553533"/>
                  <a:pt x="5251789" y="586167"/>
                  <a:pt x="5338634" y="595754"/>
                </a:cubicBezTo>
                <a:cubicBezTo>
                  <a:pt x="5415763" y="589622"/>
                  <a:pt x="5434719" y="609365"/>
                  <a:pt x="5529430" y="606335"/>
                </a:cubicBezTo>
                <a:cubicBezTo>
                  <a:pt x="5534498" y="613561"/>
                  <a:pt x="5597157" y="603269"/>
                  <a:pt x="5604039" y="607676"/>
                </a:cubicBezTo>
                <a:lnTo>
                  <a:pt x="5625281" y="617253"/>
                </a:lnTo>
                <a:lnTo>
                  <a:pt x="5628138" y="615483"/>
                </a:lnTo>
                <a:cubicBezTo>
                  <a:pt x="5640641" y="612245"/>
                  <a:pt x="5648217" y="613966"/>
                  <a:pt x="5653593" y="617873"/>
                </a:cubicBezTo>
                <a:lnTo>
                  <a:pt x="5658658" y="624279"/>
                </a:lnTo>
                <a:lnTo>
                  <a:pt x="5675963" y="627762"/>
                </a:lnTo>
                <a:lnTo>
                  <a:pt x="5709625" y="639593"/>
                </a:lnTo>
                <a:lnTo>
                  <a:pt x="5716324" y="637148"/>
                </a:lnTo>
                <a:lnTo>
                  <a:pt x="5767720" y="647737"/>
                </a:lnTo>
                <a:lnTo>
                  <a:pt x="5768619" y="645671"/>
                </a:lnTo>
                <a:cubicBezTo>
                  <a:pt x="5776130" y="642927"/>
                  <a:pt x="5830922" y="636226"/>
                  <a:pt x="5858696" y="628099"/>
                </a:cubicBezTo>
                <a:lnTo>
                  <a:pt x="5935260" y="596904"/>
                </a:lnTo>
                <a:lnTo>
                  <a:pt x="5946176" y="597874"/>
                </a:lnTo>
                <a:lnTo>
                  <a:pt x="5946447" y="597396"/>
                </a:lnTo>
                <a:cubicBezTo>
                  <a:pt x="5948934" y="596546"/>
                  <a:pt x="5952567" y="596468"/>
                  <a:pt x="5958069" y="597432"/>
                </a:cubicBezTo>
                <a:lnTo>
                  <a:pt x="5966081" y="599643"/>
                </a:lnTo>
                <a:lnTo>
                  <a:pt x="5987259" y="601523"/>
                </a:lnTo>
                <a:lnTo>
                  <a:pt x="5994905" y="598873"/>
                </a:lnTo>
                <a:cubicBezTo>
                  <a:pt x="6020610" y="579716"/>
                  <a:pt x="6016968" y="560235"/>
                  <a:pt x="6054803" y="541202"/>
                </a:cubicBezTo>
                <a:cubicBezTo>
                  <a:pt x="6108247" y="527358"/>
                  <a:pt x="6130976" y="484538"/>
                  <a:pt x="6188672" y="496389"/>
                </a:cubicBezTo>
                <a:cubicBezTo>
                  <a:pt x="6238659" y="483279"/>
                  <a:pt x="6277194" y="458153"/>
                  <a:pt x="6323280" y="458013"/>
                </a:cubicBezTo>
                <a:cubicBezTo>
                  <a:pt x="6368044" y="444385"/>
                  <a:pt x="6422801" y="420428"/>
                  <a:pt x="6457257" y="414621"/>
                </a:cubicBezTo>
                <a:cubicBezTo>
                  <a:pt x="6483424" y="410645"/>
                  <a:pt x="6508964" y="423228"/>
                  <a:pt x="6530019" y="423168"/>
                </a:cubicBezTo>
                <a:cubicBezTo>
                  <a:pt x="6558276" y="416578"/>
                  <a:pt x="6600264" y="386690"/>
                  <a:pt x="6626800" y="375078"/>
                </a:cubicBezTo>
                <a:cubicBezTo>
                  <a:pt x="6664418" y="400828"/>
                  <a:pt x="6655535" y="354302"/>
                  <a:pt x="6689231" y="353501"/>
                </a:cubicBezTo>
                <a:cubicBezTo>
                  <a:pt x="6708837" y="361122"/>
                  <a:pt x="6719642" y="359485"/>
                  <a:pt x="6726440" y="340276"/>
                </a:cubicBezTo>
                <a:cubicBezTo>
                  <a:pt x="6818329" y="378763"/>
                  <a:pt x="6765502" y="328183"/>
                  <a:pt x="6835228" y="329393"/>
                </a:cubicBezTo>
                <a:cubicBezTo>
                  <a:pt x="6897464" y="335048"/>
                  <a:pt x="6962224" y="329085"/>
                  <a:pt x="7039363" y="370823"/>
                </a:cubicBezTo>
                <a:cubicBezTo>
                  <a:pt x="7056368" y="384567"/>
                  <a:pt x="7070539" y="363899"/>
                  <a:pt x="7095156" y="366075"/>
                </a:cubicBezTo>
                <a:cubicBezTo>
                  <a:pt x="7119772" y="368250"/>
                  <a:pt x="7153748" y="385714"/>
                  <a:pt x="7187061" y="383876"/>
                </a:cubicBezTo>
                <a:cubicBezTo>
                  <a:pt x="7242115" y="377604"/>
                  <a:pt x="7270954" y="334249"/>
                  <a:pt x="7295039" y="355046"/>
                </a:cubicBezTo>
                <a:cubicBezTo>
                  <a:pt x="7320104" y="344159"/>
                  <a:pt x="7343179" y="301443"/>
                  <a:pt x="7373651" y="322299"/>
                </a:cubicBezTo>
                <a:cubicBezTo>
                  <a:pt x="7367160" y="298575"/>
                  <a:pt x="7410095" y="329040"/>
                  <a:pt x="7418964" y="308685"/>
                </a:cubicBezTo>
                <a:cubicBezTo>
                  <a:pt x="7424243" y="291807"/>
                  <a:pt x="7438503" y="297117"/>
                  <a:pt x="7450568" y="293511"/>
                </a:cubicBezTo>
                <a:cubicBezTo>
                  <a:pt x="7461276" y="277652"/>
                  <a:pt x="7519437" y="275664"/>
                  <a:pt x="7538380" y="283235"/>
                </a:cubicBezTo>
                <a:cubicBezTo>
                  <a:pt x="7594343" y="271879"/>
                  <a:pt x="7734488" y="231676"/>
                  <a:pt x="7786348" y="225377"/>
                </a:cubicBezTo>
                <a:cubicBezTo>
                  <a:pt x="7797693" y="277094"/>
                  <a:pt x="7847327" y="236176"/>
                  <a:pt x="7849534" y="245434"/>
                </a:cubicBezTo>
                <a:cubicBezTo>
                  <a:pt x="7894253" y="231282"/>
                  <a:pt x="7937937" y="238796"/>
                  <a:pt x="7981165" y="222252"/>
                </a:cubicBezTo>
                <a:cubicBezTo>
                  <a:pt x="8066564" y="234459"/>
                  <a:pt x="8127007" y="235277"/>
                  <a:pt x="8171882" y="222497"/>
                </a:cubicBezTo>
                <a:cubicBezTo>
                  <a:pt x="8183092" y="205785"/>
                  <a:pt x="8217423" y="177145"/>
                  <a:pt x="8242270" y="180535"/>
                </a:cubicBezTo>
                <a:cubicBezTo>
                  <a:pt x="8294138" y="178846"/>
                  <a:pt x="8410926" y="208334"/>
                  <a:pt x="8490152" y="209193"/>
                </a:cubicBezTo>
                <a:cubicBezTo>
                  <a:pt x="8558493" y="195433"/>
                  <a:pt x="8564727" y="233466"/>
                  <a:pt x="8622272" y="188859"/>
                </a:cubicBezTo>
                <a:cubicBezTo>
                  <a:pt x="8659556" y="191317"/>
                  <a:pt x="8666988" y="178214"/>
                  <a:pt x="8738606" y="208945"/>
                </a:cubicBezTo>
                <a:cubicBezTo>
                  <a:pt x="8769507" y="208543"/>
                  <a:pt x="8800406" y="224019"/>
                  <a:pt x="8831307" y="207738"/>
                </a:cubicBezTo>
                <a:cubicBezTo>
                  <a:pt x="8836477" y="191612"/>
                  <a:pt x="8870109" y="182455"/>
                  <a:pt x="8891432" y="184510"/>
                </a:cubicBezTo>
                <a:cubicBezTo>
                  <a:pt x="8876795" y="135260"/>
                  <a:pt x="8938553" y="173381"/>
                  <a:pt x="8946980" y="145578"/>
                </a:cubicBezTo>
                <a:cubicBezTo>
                  <a:pt x="9010957" y="156064"/>
                  <a:pt x="9046552" y="157746"/>
                  <a:pt x="9107760" y="128052"/>
                </a:cubicBezTo>
                <a:cubicBezTo>
                  <a:pt x="9135191" y="151813"/>
                  <a:pt x="9184204" y="114911"/>
                  <a:pt x="9195623" y="100212"/>
                </a:cubicBezTo>
                <a:cubicBezTo>
                  <a:pt x="9222736" y="85917"/>
                  <a:pt x="9230892" y="98248"/>
                  <a:pt x="9256898" y="73900"/>
                </a:cubicBezTo>
                <a:cubicBezTo>
                  <a:pt x="9276443" y="63724"/>
                  <a:pt x="9334001" y="80454"/>
                  <a:pt x="9351740" y="80439"/>
                </a:cubicBezTo>
                <a:cubicBezTo>
                  <a:pt x="9398889" y="82633"/>
                  <a:pt x="9473718" y="102566"/>
                  <a:pt x="9539796" y="87069"/>
                </a:cubicBezTo>
                <a:cubicBezTo>
                  <a:pt x="9565852" y="70987"/>
                  <a:pt x="9591569" y="56211"/>
                  <a:pt x="9619109" y="39994"/>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 name="Freeform: Shape 50">
            <a:extLst>
              <a:ext uri="{FF2B5EF4-FFF2-40B4-BE49-F238E27FC236}">
                <a16:creationId xmlns:a16="http://schemas.microsoft.com/office/drawing/2014/main" id="{F3BD3BB9-3CB5-4253-A27D-6B7904723D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400" y="5779827"/>
            <a:ext cx="10680562" cy="1078174"/>
          </a:xfrm>
          <a:custGeom>
            <a:avLst/>
            <a:gdLst>
              <a:gd name="connsiteX0" fmla="*/ 3617689 w 10680562"/>
              <a:gd name="connsiteY0" fmla="*/ 0 h 1605023"/>
              <a:gd name="connsiteX1" fmla="*/ 3635901 w 10680562"/>
              <a:gd name="connsiteY1" fmla="*/ 7738 h 1605023"/>
              <a:gd name="connsiteX2" fmla="*/ 3690891 w 10680562"/>
              <a:gd name="connsiteY2" fmla="*/ 7049 h 1605023"/>
              <a:gd name="connsiteX3" fmla="*/ 3832247 w 10680562"/>
              <a:gd name="connsiteY3" fmla="*/ 13937 h 1605023"/>
              <a:gd name="connsiteX4" fmla="*/ 3999111 w 10680562"/>
              <a:gd name="connsiteY4" fmla="*/ 44624 h 1605023"/>
              <a:gd name="connsiteX5" fmla="*/ 4034676 w 10680562"/>
              <a:gd name="connsiteY5" fmla="*/ 48775 h 1605023"/>
              <a:gd name="connsiteX6" fmla="*/ 4065394 w 10680562"/>
              <a:gd name="connsiteY6" fmla="*/ 42879 h 1605023"/>
              <a:gd name="connsiteX7" fmla="*/ 4072648 w 10680562"/>
              <a:gd name="connsiteY7" fmla="*/ 33262 h 1605023"/>
              <a:gd name="connsiteX8" fmla="*/ 4092232 w 10680562"/>
              <a:gd name="connsiteY8" fmla="*/ 34026 h 1605023"/>
              <a:gd name="connsiteX9" fmla="*/ 4097470 w 10680562"/>
              <a:gd name="connsiteY9" fmla="*/ 32252 h 1605023"/>
              <a:gd name="connsiteX10" fmla="*/ 4127488 w 10680562"/>
              <a:gd name="connsiteY10" fmla="*/ 24056 h 1605023"/>
              <a:gd name="connsiteX11" fmla="*/ 4190803 w 10680562"/>
              <a:gd name="connsiteY11" fmla="*/ 55685 h 1605023"/>
              <a:gd name="connsiteX12" fmla="*/ 4269333 w 10680562"/>
              <a:gd name="connsiteY12" fmla="*/ 54186 h 1605023"/>
              <a:gd name="connsiteX13" fmla="*/ 4481486 w 10680562"/>
              <a:gd name="connsiteY13" fmla="*/ 116915 h 1605023"/>
              <a:gd name="connsiteX14" fmla="*/ 4651418 w 10680562"/>
              <a:gd name="connsiteY14" fmla="*/ 150071 h 1605023"/>
              <a:gd name="connsiteX15" fmla="*/ 4863575 w 10680562"/>
              <a:gd name="connsiteY15" fmla="*/ 175458 h 1605023"/>
              <a:gd name="connsiteX16" fmla="*/ 5013635 w 10680562"/>
              <a:gd name="connsiteY16" fmla="*/ 213928 h 1605023"/>
              <a:gd name="connsiteX17" fmla="*/ 5203044 w 10680562"/>
              <a:gd name="connsiteY17" fmla="*/ 228946 h 1605023"/>
              <a:gd name="connsiteX18" fmla="*/ 5207070 w 10680562"/>
              <a:gd name="connsiteY18" fmla="*/ 235105 h 1605023"/>
              <a:gd name="connsiteX19" fmla="*/ 5224253 w 10680562"/>
              <a:gd name="connsiteY19" fmla="*/ 240320 h 1605023"/>
              <a:gd name="connsiteX20" fmla="*/ 5256736 w 10680562"/>
              <a:gd name="connsiteY20" fmla="*/ 254811 h 1605023"/>
              <a:gd name="connsiteX21" fmla="*/ 5264095 w 10680562"/>
              <a:gd name="connsiteY21" fmla="*/ 253567 h 1605023"/>
              <a:gd name="connsiteX22" fmla="*/ 5315084 w 10680562"/>
              <a:gd name="connsiteY22" fmla="*/ 269264 h 1605023"/>
              <a:gd name="connsiteX23" fmla="*/ 5316393 w 10680562"/>
              <a:gd name="connsiteY23" fmla="*/ 267603 h 1605023"/>
              <a:gd name="connsiteX24" fmla="*/ 5333427 w 10680562"/>
              <a:gd name="connsiteY24" fmla="*/ 263823 h 1605023"/>
              <a:gd name="connsiteX25" fmla="*/ 5364589 w 10680562"/>
              <a:gd name="connsiteY25" fmla="*/ 260882 h 1605023"/>
              <a:gd name="connsiteX26" fmla="*/ 5443973 w 10680562"/>
              <a:gd name="connsiteY26" fmla="*/ 230866 h 1605023"/>
              <a:gd name="connsiteX27" fmla="*/ 5497201 w 10680562"/>
              <a:gd name="connsiteY27" fmla="*/ 247023 h 1605023"/>
              <a:gd name="connsiteX28" fmla="*/ 5508269 w 10680562"/>
              <a:gd name="connsiteY28" fmla="*/ 249256 h 1605023"/>
              <a:gd name="connsiteX29" fmla="*/ 5508636 w 10680562"/>
              <a:gd name="connsiteY29" fmla="*/ 248880 h 1605023"/>
              <a:gd name="connsiteX30" fmla="*/ 5520606 w 10680562"/>
              <a:gd name="connsiteY30" fmla="*/ 250400 h 1605023"/>
              <a:gd name="connsiteX31" fmla="*/ 5528451 w 10680562"/>
              <a:gd name="connsiteY31" fmla="*/ 253330 h 1605023"/>
              <a:gd name="connsiteX32" fmla="*/ 5549923 w 10680562"/>
              <a:gd name="connsiteY32" fmla="*/ 257662 h 1605023"/>
              <a:gd name="connsiteX33" fmla="*/ 5558295 w 10680562"/>
              <a:gd name="connsiteY33" fmla="*/ 256364 h 1605023"/>
              <a:gd name="connsiteX34" fmla="*/ 5664799 w 10680562"/>
              <a:gd name="connsiteY34" fmla="*/ 278924 h 1605023"/>
              <a:gd name="connsiteX35" fmla="*/ 5796160 w 10680562"/>
              <a:gd name="connsiteY35" fmla="*/ 307979 h 1605023"/>
              <a:gd name="connsiteX36" fmla="*/ 5897647 w 10680562"/>
              <a:gd name="connsiteY36" fmla="*/ 339431 h 1605023"/>
              <a:gd name="connsiteX37" fmla="*/ 5978838 w 10680562"/>
              <a:gd name="connsiteY37" fmla="*/ 367970 h 1605023"/>
              <a:gd name="connsiteX38" fmla="*/ 6050367 w 10680562"/>
              <a:gd name="connsiteY38" fmla="*/ 386341 h 1605023"/>
              <a:gd name="connsiteX39" fmla="*/ 6140609 w 10680562"/>
              <a:gd name="connsiteY39" fmla="*/ 385135 h 1605023"/>
              <a:gd name="connsiteX40" fmla="*/ 6302950 w 10680562"/>
              <a:gd name="connsiteY40" fmla="*/ 448183 h 1605023"/>
              <a:gd name="connsiteX41" fmla="*/ 6308533 w 10680562"/>
              <a:gd name="connsiteY41" fmla="*/ 448551 h 1605023"/>
              <a:gd name="connsiteX42" fmla="*/ 6340278 w 10680562"/>
              <a:gd name="connsiteY42" fmla="*/ 468555 h 1605023"/>
              <a:gd name="connsiteX43" fmla="*/ 6341685 w 10680562"/>
              <a:gd name="connsiteY43" fmla="*/ 467587 h 1605023"/>
              <a:gd name="connsiteX44" fmla="*/ 6354862 w 10680562"/>
              <a:gd name="connsiteY44" fmla="*/ 467794 h 1605023"/>
              <a:gd name="connsiteX45" fmla="*/ 6377840 w 10680562"/>
              <a:gd name="connsiteY45" fmla="*/ 471024 h 1605023"/>
              <a:gd name="connsiteX46" fmla="*/ 6442804 w 10680562"/>
              <a:gd name="connsiteY46" fmla="*/ 463091 h 1605023"/>
              <a:gd name="connsiteX47" fmla="*/ 6476009 w 10680562"/>
              <a:gd name="connsiteY47" fmla="*/ 483807 h 1605023"/>
              <a:gd name="connsiteX48" fmla="*/ 6483237 w 10680562"/>
              <a:gd name="connsiteY48" fmla="*/ 487308 h 1605023"/>
              <a:gd name="connsiteX49" fmla="*/ 6483605 w 10680562"/>
              <a:gd name="connsiteY49" fmla="*/ 487102 h 1605023"/>
              <a:gd name="connsiteX50" fmla="*/ 6491673 w 10680562"/>
              <a:gd name="connsiteY50" fmla="*/ 490243 h 1605023"/>
              <a:gd name="connsiteX51" fmla="*/ 6496411 w 10680562"/>
              <a:gd name="connsiteY51" fmla="*/ 493689 h 1605023"/>
              <a:gd name="connsiteX52" fmla="*/ 6510429 w 10680562"/>
              <a:gd name="connsiteY52" fmla="*/ 500479 h 1605023"/>
              <a:gd name="connsiteX53" fmla="*/ 6516750 w 10680562"/>
              <a:gd name="connsiteY53" fmla="*/ 500983 h 1605023"/>
              <a:gd name="connsiteX54" fmla="*/ 6580199 w 10680562"/>
              <a:gd name="connsiteY54" fmla="*/ 483318 h 1605023"/>
              <a:gd name="connsiteX55" fmla="*/ 6690237 w 10680562"/>
              <a:gd name="connsiteY55" fmla="*/ 493051 h 1605023"/>
              <a:gd name="connsiteX56" fmla="*/ 6798356 w 10680562"/>
              <a:gd name="connsiteY56" fmla="*/ 506748 h 1605023"/>
              <a:gd name="connsiteX57" fmla="*/ 6837102 w 10680562"/>
              <a:gd name="connsiteY57" fmla="*/ 513677 h 1605023"/>
              <a:gd name="connsiteX58" fmla="*/ 6907934 w 10680562"/>
              <a:gd name="connsiteY58" fmla="*/ 517339 h 1605023"/>
              <a:gd name="connsiteX59" fmla="*/ 6941474 w 10680562"/>
              <a:gd name="connsiteY59" fmla="*/ 513632 h 1605023"/>
              <a:gd name="connsiteX60" fmla="*/ 6942754 w 10680562"/>
              <a:gd name="connsiteY60" fmla="*/ 514394 h 1605023"/>
              <a:gd name="connsiteX61" fmla="*/ 6946363 w 10680562"/>
              <a:gd name="connsiteY61" fmla="*/ 511066 h 1605023"/>
              <a:gd name="connsiteX62" fmla="*/ 6952592 w 10680562"/>
              <a:gd name="connsiteY62" fmla="*/ 510252 h 1605023"/>
              <a:gd name="connsiteX63" fmla="*/ 6968398 w 10680562"/>
              <a:gd name="connsiteY63" fmla="*/ 513946 h 1605023"/>
              <a:gd name="connsiteX64" fmla="*/ 6974142 w 10680562"/>
              <a:gd name="connsiteY64" fmla="*/ 516310 h 1605023"/>
              <a:gd name="connsiteX65" fmla="*/ 6982971 w 10680562"/>
              <a:gd name="connsiteY65" fmla="*/ 517694 h 1605023"/>
              <a:gd name="connsiteX66" fmla="*/ 6983252 w 10680562"/>
              <a:gd name="connsiteY66" fmla="*/ 517416 h 1605023"/>
              <a:gd name="connsiteX67" fmla="*/ 6991400 w 10680562"/>
              <a:gd name="connsiteY67" fmla="*/ 519321 h 1605023"/>
              <a:gd name="connsiteX68" fmla="*/ 7030460 w 10680562"/>
              <a:gd name="connsiteY68" fmla="*/ 532556 h 1605023"/>
              <a:gd name="connsiteX69" fmla="*/ 7089916 w 10680562"/>
              <a:gd name="connsiteY69" fmla="*/ 511503 h 1605023"/>
              <a:gd name="connsiteX70" fmla="*/ 7113059 w 10680562"/>
              <a:gd name="connsiteY70" fmla="*/ 509904 h 1605023"/>
              <a:gd name="connsiteX71" fmla="*/ 7125755 w 10680562"/>
              <a:gd name="connsiteY71" fmla="*/ 507393 h 1605023"/>
              <a:gd name="connsiteX72" fmla="*/ 7126765 w 10680562"/>
              <a:gd name="connsiteY72" fmla="*/ 506166 h 1605023"/>
              <a:gd name="connsiteX73" fmla="*/ 7164175 w 10680562"/>
              <a:gd name="connsiteY73" fmla="*/ 519011 h 1605023"/>
              <a:gd name="connsiteX74" fmla="*/ 7169654 w 10680562"/>
              <a:gd name="connsiteY74" fmla="*/ 518219 h 1605023"/>
              <a:gd name="connsiteX75" fmla="*/ 7193386 w 10680562"/>
              <a:gd name="connsiteY75" fmla="*/ 529788 h 1605023"/>
              <a:gd name="connsiteX76" fmla="*/ 7205997 w 10680562"/>
              <a:gd name="connsiteY76" fmla="*/ 534060 h 1605023"/>
              <a:gd name="connsiteX77" fmla="*/ 7208842 w 10680562"/>
              <a:gd name="connsiteY77" fmla="*/ 538783 h 1605023"/>
              <a:gd name="connsiteX78" fmla="*/ 7227817 w 10680562"/>
              <a:gd name="connsiteY78" fmla="*/ 543304 h 1605023"/>
              <a:gd name="connsiteX79" fmla="*/ 7230267 w 10680562"/>
              <a:gd name="connsiteY79" fmla="*/ 542497 h 1605023"/>
              <a:gd name="connsiteX80" fmla="*/ 7244913 w 10680562"/>
              <a:gd name="connsiteY80" fmla="*/ 551160 h 1605023"/>
              <a:gd name="connsiteX81" fmla="*/ 7255970 w 10680562"/>
              <a:gd name="connsiteY81" fmla="*/ 564383 h 1605023"/>
              <a:gd name="connsiteX82" fmla="*/ 7421156 w 10680562"/>
              <a:gd name="connsiteY82" fmla="*/ 584155 h 1605023"/>
              <a:gd name="connsiteX83" fmla="*/ 7553166 w 10680562"/>
              <a:gd name="connsiteY83" fmla="*/ 653085 h 1605023"/>
              <a:gd name="connsiteX84" fmla="*/ 7643092 w 10680562"/>
              <a:gd name="connsiteY84" fmla="*/ 662482 h 1605023"/>
              <a:gd name="connsiteX85" fmla="*/ 7896429 w 10680562"/>
              <a:gd name="connsiteY85" fmla="*/ 689054 h 1605023"/>
              <a:gd name="connsiteX86" fmla="*/ 7954620 w 10680562"/>
              <a:gd name="connsiteY86" fmla="*/ 689481 h 1605023"/>
              <a:gd name="connsiteX87" fmla="*/ 8000803 w 10680562"/>
              <a:gd name="connsiteY87" fmla="*/ 714583 h 1605023"/>
              <a:gd name="connsiteX88" fmla="*/ 8023216 w 10680562"/>
              <a:gd name="connsiteY88" fmla="*/ 709000 h 1605023"/>
              <a:gd name="connsiteX89" fmla="*/ 8027136 w 10680562"/>
              <a:gd name="connsiteY89" fmla="*/ 707765 h 1605023"/>
              <a:gd name="connsiteX90" fmla="*/ 8041622 w 10680562"/>
              <a:gd name="connsiteY90" fmla="*/ 708731 h 1605023"/>
              <a:gd name="connsiteX91" fmla="*/ 8047209 w 10680562"/>
              <a:gd name="connsiteY91" fmla="*/ 701624 h 1605023"/>
              <a:gd name="connsiteX92" fmla="*/ 8070088 w 10680562"/>
              <a:gd name="connsiteY92" fmla="*/ 697789 h 1605023"/>
              <a:gd name="connsiteX93" fmla="*/ 8096332 w 10680562"/>
              <a:gd name="connsiteY93" fmla="*/ 701624 h 1605023"/>
              <a:gd name="connsiteX94" fmla="*/ 8219225 w 10680562"/>
              <a:gd name="connsiteY94" fmla="*/ 728069 h 1605023"/>
              <a:gd name="connsiteX95" fmla="*/ 8293793 w 10680562"/>
              <a:gd name="connsiteY95" fmla="*/ 739200 h 1605023"/>
              <a:gd name="connsiteX96" fmla="*/ 8323753 w 10680562"/>
              <a:gd name="connsiteY96" fmla="*/ 736063 h 1605023"/>
              <a:gd name="connsiteX97" fmla="*/ 8364496 w 10680562"/>
              <a:gd name="connsiteY97" fmla="*/ 736635 h 1605023"/>
              <a:gd name="connsiteX98" fmla="*/ 8437662 w 10680562"/>
              <a:gd name="connsiteY98" fmla="*/ 731942 h 1605023"/>
              <a:gd name="connsiteX99" fmla="*/ 8533764 w 10680562"/>
              <a:gd name="connsiteY99" fmla="*/ 735554 h 1605023"/>
              <a:gd name="connsiteX100" fmla="*/ 8596769 w 10680562"/>
              <a:gd name="connsiteY100" fmla="*/ 769632 h 1605023"/>
              <a:gd name="connsiteX101" fmla="*/ 8604035 w 10680562"/>
              <a:gd name="connsiteY101" fmla="*/ 764982 h 1605023"/>
              <a:gd name="connsiteX102" fmla="*/ 8650929 w 10680562"/>
              <a:gd name="connsiteY102" fmla="*/ 773164 h 1605023"/>
              <a:gd name="connsiteX103" fmla="*/ 8806497 w 10680562"/>
              <a:gd name="connsiteY103" fmla="*/ 839707 h 1605023"/>
              <a:gd name="connsiteX104" fmla="*/ 8898377 w 10680562"/>
              <a:gd name="connsiteY104" fmla="*/ 854651 h 1605023"/>
              <a:gd name="connsiteX105" fmla="*/ 8932389 w 10680562"/>
              <a:gd name="connsiteY105" fmla="*/ 853846 h 1605023"/>
              <a:gd name="connsiteX106" fmla="*/ 8989288 w 10680562"/>
              <a:gd name="connsiteY106" fmla="*/ 852877 h 1605023"/>
              <a:gd name="connsiteX107" fmla="*/ 9035275 w 10680562"/>
              <a:gd name="connsiteY107" fmla="*/ 837110 h 1605023"/>
              <a:gd name="connsiteX108" fmla="*/ 9138626 w 10680562"/>
              <a:gd name="connsiteY108" fmla="*/ 862106 h 1605023"/>
              <a:gd name="connsiteX109" fmla="*/ 9216298 w 10680562"/>
              <a:gd name="connsiteY109" fmla="*/ 858754 h 1605023"/>
              <a:gd name="connsiteX110" fmla="*/ 9259941 w 10680562"/>
              <a:gd name="connsiteY110" fmla="*/ 861843 h 1605023"/>
              <a:gd name="connsiteX111" fmla="*/ 9380407 w 10680562"/>
              <a:gd name="connsiteY111" fmla="*/ 864825 h 1605023"/>
              <a:gd name="connsiteX112" fmla="*/ 9490772 w 10680562"/>
              <a:gd name="connsiteY112" fmla="*/ 901190 h 1605023"/>
              <a:gd name="connsiteX113" fmla="*/ 9584982 w 10680562"/>
              <a:gd name="connsiteY113" fmla="*/ 935980 h 1605023"/>
              <a:gd name="connsiteX114" fmla="*/ 9759797 w 10680562"/>
              <a:gd name="connsiteY114" fmla="*/ 1010923 h 1605023"/>
              <a:gd name="connsiteX115" fmla="*/ 9834455 w 10680562"/>
              <a:gd name="connsiteY115" fmla="*/ 1082908 h 1605023"/>
              <a:gd name="connsiteX116" fmla="*/ 9939504 w 10680562"/>
              <a:gd name="connsiteY116" fmla="*/ 1110614 h 1605023"/>
              <a:gd name="connsiteX117" fmla="*/ 10077001 w 10680562"/>
              <a:gd name="connsiteY117" fmla="*/ 1160906 h 1605023"/>
              <a:gd name="connsiteX118" fmla="*/ 10178431 w 10680562"/>
              <a:gd name="connsiteY118" fmla="*/ 1244920 h 1605023"/>
              <a:gd name="connsiteX119" fmla="*/ 10248658 w 10680562"/>
              <a:gd name="connsiteY119" fmla="*/ 1309335 h 1605023"/>
              <a:gd name="connsiteX120" fmla="*/ 10414709 w 10680562"/>
              <a:gd name="connsiteY120" fmla="*/ 1388645 h 1605023"/>
              <a:gd name="connsiteX121" fmla="*/ 10592469 w 10680562"/>
              <a:gd name="connsiteY121" fmla="*/ 1543828 h 1605023"/>
              <a:gd name="connsiteX122" fmla="*/ 10674941 w 10680562"/>
              <a:gd name="connsiteY122" fmla="*/ 1597388 h 1605023"/>
              <a:gd name="connsiteX123" fmla="*/ 10680562 w 10680562"/>
              <a:gd name="connsiteY123" fmla="*/ 1605023 h 1605023"/>
              <a:gd name="connsiteX124" fmla="*/ 0 w 10680562"/>
              <a:gd name="connsiteY124" fmla="*/ 1605023 h 1605023"/>
              <a:gd name="connsiteX125" fmla="*/ 0 w 10680562"/>
              <a:gd name="connsiteY125" fmla="*/ 415048 h 1605023"/>
              <a:gd name="connsiteX126" fmla="*/ 9656 w 10680562"/>
              <a:gd name="connsiteY126" fmla="*/ 416044 h 1605023"/>
              <a:gd name="connsiteX127" fmla="*/ 179196 w 10680562"/>
              <a:gd name="connsiteY127" fmla="*/ 423071 h 1605023"/>
              <a:gd name="connsiteX128" fmla="*/ 250912 w 10680562"/>
              <a:gd name="connsiteY128" fmla="*/ 408617 h 1605023"/>
              <a:gd name="connsiteX129" fmla="*/ 291375 w 10680562"/>
              <a:gd name="connsiteY129" fmla="*/ 403710 h 1605023"/>
              <a:gd name="connsiteX130" fmla="*/ 320542 w 10680562"/>
              <a:gd name="connsiteY130" fmla="*/ 396592 h 1605023"/>
              <a:gd name="connsiteX131" fmla="*/ 522426 w 10680562"/>
              <a:gd name="connsiteY131" fmla="*/ 407158 h 1605023"/>
              <a:gd name="connsiteX132" fmla="*/ 549068 w 10680562"/>
              <a:gd name="connsiteY132" fmla="*/ 407418 h 1605023"/>
              <a:gd name="connsiteX133" fmla="*/ 571100 w 10680562"/>
              <a:gd name="connsiteY133" fmla="*/ 400562 h 1605023"/>
              <a:gd name="connsiteX134" fmla="*/ 575457 w 10680562"/>
              <a:gd name="connsiteY134" fmla="*/ 392801 h 1605023"/>
              <a:gd name="connsiteX135" fmla="*/ 589968 w 10680562"/>
              <a:gd name="connsiteY135" fmla="*/ 391807 h 1605023"/>
              <a:gd name="connsiteX136" fmla="*/ 593649 w 10680562"/>
              <a:gd name="connsiteY136" fmla="*/ 390062 h 1605023"/>
              <a:gd name="connsiteX137" fmla="*/ 614928 w 10680562"/>
              <a:gd name="connsiteY137" fmla="*/ 381544 h 1605023"/>
              <a:gd name="connsiteX138" fmla="*/ 722580 w 10680562"/>
              <a:gd name="connsiteY138" fmla="*/ 392722 h 1605023"/>
              <a:gd name="connsiteX139" fmla="*/ 946884 w 10680562"/>
              <a:gd name="connsiteY139" fmla="*/ 411854 h 1605023"/>
              <a:gd name="connsiteX140" fmla="*/ 1210905 w 10680562"/>
              <a:gd name="connsiteY140" fmla="*/ 432414 h 1605023"/>
              <a:gd name="connsiteX141" fmla="*/ 1377854 w 10680562"/>
              <a:gd name="connsiteY141" fmla="*/ 429745 h 1605023"/>
              <a:gd name="connsiteX142" fmla="*/ 1391004 w 10680562"/>
              <a:gd name="connsiteY142" fmla="*/ 441307 h 1605023"/>
              <a:gd name="connsiteX143" fmla="*/ 1406953 w 10680562"/>
              <a:gd name="connsiteY143" fmla="*/ 447889 h 1605023"/>
              <a:gd name="connsiteX144" fmla="*/ 1409246 w 10680562"/>
              <a:gd name="connsiteY144" fmla="*/ 446765 h 1605023"/>
              <a:gd name="connsiteX145" fmla="*/ 1428800 w 10680562"/>
              <a:gd name="connsiteY145" fmla="*/ 448677 h 1605023"/>
              <a:gd name="connsiteX146" fmla="*/ 1432402 w 10680562"/>
              <a:gd name="connsiteY146" fmla="*/ 452956 h 1605023"/>
              <a:gd name="connsiteX147" fmla="*/ 1606578 w 10680562"/>
              <a:gd name="connsiteY147" fmla="*/ 430870 h 1605023"/>
              <a:gd name="connsiteX148" fmla="*/ 1647476 w 10680562"/>
              <a:gd name="connsiteY148" fmla="*/ 438687 h 1605023"/>
              <a:gd name="connsiteX149" fmla="*/ 1655866 w 10680562"/>
              <a:gd name="connsiteY149" fmla="*/ 439472 h 1605023"/>
              <a:gd name="connsiteX150" fmla="*/ 1656096 w 10680562"/>
              <a:gd name="connsiteY150" fmla="*/ 439162 h 1605023"/>
              <a:gd name="connsiteX151" fmla="*/ 1670708 w 10680562"/>
              <a:gd name="connsiteY151" fmla="*/ 412530 h 1605023"/>
              <a:gd name="connsiteX152" fmla="*/ 1737953 w 10680562"/>
              <a:gd name="connsiteY152" fmla="*/ 399496 h 1605023"/>
              <a:gd name="connsiteX153" fmla="*/ 1848192 w 10680562"/>
              <a:gd name="connsiteY153" fmla="*/ 376032 h 1605023"/>
              <a:gd name="connsiteX154" fmla="*/ 1954077 w 10680562"/>
              <a:gd name="connsiteY154" fmla="*/ 352621 h 1605023"/>
              <a:gd name="connsiteX155" fmla="*/ 1993047 w 10680562"/>
              <a:gd name="connsiteY155" fmla="*/ 346068 h 1605023"/>
              <a:gd name="connsiteX156" fmla="*/ 2059719 w 10680562"/>
              <a:gd name="connsiteY156" fmla="*/ 325903 h 1605023"/>
              <a:gd name="connsiteX157" fmla="*/ 2088528 w 10680562"/>
              <a:gd name="connsiteY157" fmla="*/ 311409 h 1605023"/>
              <a:gd name="connsiteX158" fmla="*/ 2090087 w 10680562"/>
              <a:gd name="connsiteY158" fmla="*/ 311676 h 1605023"/>
              <a:gd name="connsiteX159" fmla="*/ 2091700 w 10680562"/>
              <a:gd name="connsiteY159" fmla="*/ 307455 h 1605023"/>
              <a:gd name="connsiteX160" fmla="*/ 2096989 w 10680562"/>
              <a:gd name="connsiteY160" fmla="*/ 304649 h 1605023"/>
              <a:gd name="connsiteX161" fmla="*/ 2113325 w 10680562"/>
              <a:gd name="connsiteY161" fmla="*/ 302764 h 1605023"/>
              <a:gd name="connsiteX162" fmla="*/ 2119780 w 10680562"/>
              <a:gd name="connsiteY162" fmla="*/ 303007 h 1605023"/>
              <a:gd name="connsiteX163" fmla="*/ 2128562 w 10680562"/>
              <a:gd name="connsiteY163" fmla="*/ 301336 h 1605023"/>
              <a:gd name="connsiteX164" fmla="*/ 2128679 w 10680562"/>
              <a:gd name="connsiteY164" fmla="*/ 300991 h 1605023"/>
              <a:gd name="connsiteX165" fmla="*/ 2179558 w 10680562"/>
              <a:gd name="connsiteY165" fmla="*/ 299095 h 1605023"/>
              <a:gd name="connsiteX166" fmla="*/ 2223277 w 10680562"/>
              <a:gd name="connsiteY166" fmla="*/ 260239 h 1605023"/>
              <a:gd name="connsiteX167" fmla="*/ 2243644 w 10680562"/>
              <a:gd name="connsiteY167" fmla="*/ 251110 h 1605023"/>
              <a:gd name="connsiteX168" fmla="*/ 2253986 w 10680562"/>
              <a:gd name="connsiteY168" fmla="*/ 244616 h 1605023"/>
              <a:gd name="connsiteX169" fmla="*/ 2254285 w 10680562"/>
              <a:gd name="connsiteY169" fmla="*/ 243167 h 1605023"/>
              <a:gd name="connsiteX170" fmla="*/ 2295037 w 10680562"/>
              <a:gd name="connsiteY170" fmla="*/ 242433 h 1605023"/>
              <a:gd name="connsiteX171" fmla="*/ 2299648 w 10680562"/>
              <a:gd name="connsiteY171" fmla="*/ 239896 h 1605023"/>
              <a:gd name="connsiteX172" fmla="*/ 2327237 w 10680562"/>
              <a:gd name="connsiteY172" fmla="*/ 242539 h 1605023"/>
              <a:gd name="connsiteX173" fmla="*/ 2340943 w 10680562"/>
              <a:gd name="connsiteY173" fmla="*/ 242239 h 1605023"/>
              <a:gd name="connsiteX174" fmla="*/ 2345943 w 10680562"/>
              <a:gd name="connsiteY174" fmla="*/ 245589 h 1605023"/>
              <a:gd name="connsiteX175" fmla="*/ 2365602 w 10680562"/>
              <a:gd name="connsiteY175" fmla="*/ 243403 h 1605023"/>
              <a:gd name="connsiteX176" fmla="*/ 2367433 w 10680562"/>
              <a:gd name="connsiteY176" fmla="*/ 241858 h 1605023"/>
              <a:gd name="connsiteX177" fmla="*/ 2385231 w 10680562"/>
              <a:gd name="connsiteY177" fmla="*/ 244873 h 1605023"/>
              <a:gd name="connsiteX178" fmla="*/ 2402059 w 10680562"/>
              <a:gd name="connsiteY178" fmla="*/ 253223 h 1605023"/>
              <a:gd name="connsiteX179" fmla="*/ 2719020 w 10680562"/>
              <a:gd name="connsiteY179" fmla="*/ 235271 h 1605023"/>
              <a:gd name="connsiteX180" fmla="*/ 2877308 w 10680562"/>
              <a:gd name="connsiteY180" fmla="*/ 208630 h 1605023"/>
              <a:gd name="connsiteX181" fmla="*/ 3051375 w 10680562"/>
              <a:gd name="connsiteY181" fmla="*/ 154110 h 1605023"/>
              <a:gd name="connsiteX182" fmla="*/ 3104837 w 10680562"/>
              <a:gd name="connsiteY182" fmla="*/ 135199 h 1605023"/>
              <a:gd name="connsiteX183" fmla="*/ 3159836 w 10680562"/>
              <a:gd name="connsiteY183" fmla="*/ 142694 h 1605023"/>
              <a:gd name="connsiteX184" fmla="*/ 3177510 w 10680562"/>
              <a:gd name="connsiteY184" fmla="*/ 130186 h 1605023"/>
              <a:gd name="connsiteX185" fmla="*/ 3180470 w 10680562"/>
              <a:gd name="connsiteY185" fmla="*/ 127764 h 1605023"/>
              <a:gd name="connsiteX186" fmla="*/ 3194216 w 10680562"/>
              <a:gd name="connsiteY186" fmla="*/ 123837 h 1605023"/>
              <a:gd name="connsiteX187" fmla="*/ 3214710 w 10680562"/>
              <a:gd name="connsiteY187" fmla="*/ 104451 h 1605023"/>
              <a:gd name="connsiteX188" fmla="*/ 3240671 w 10680562"/>
              <a:gd name="connsiteY188" fmla="*/ 99232 h 1605023"/>
              <a:gd name="connsiteX189" fmla="*/ 3366544 w 10680562"/>
              <a:gd name="connsiteY189" fmla="*/ 82506 h 1605023"/>
              <a:gd name="connsiteX190" fmla="*/ 3440424 w 10680562"/>
              <a:gd name="connsiteY190" fmla="*/ 67891 h 1605023"/>
              <a:gd name="connsiteX191" fmla="*/ 3466248 w 10680562"/>
              <a:gd name="connsiteY191" fmla="*/ 55103 h 1605023"/>
              <a:gd name="connsiteX192" fmla="*/ 3503820 w 10680562"/>
              <a:gd name="connsiteY192" fmla="*/ 42110 h 1605023"/>
              <a:gd name="connsiteX193" fmla="*/ 3568389 w 10680562"/>
              <a:gd name="connsiteY193" fmla="*/ 13576 h 1605023"/>
              <a:gd name="connsiteX194" fmla="*/ 3604089 w 10680562"/>
              <a:gd name="connsiteY194" fmla="*/ 6980 h 160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680562" h="1605023">
                <a:moveTo>
                  <a:pt x="3617689" y="0"/>
                </a:moveTo>
                <a:lnTo>
                  <a:pt x="3635901" y="7738"/>
                </a:lnTo>
                <a:cubicBezTo>
                  <a:pt x="3636815" y="-13593"/>
                  <a:pt x="3674070" y="21953"/>
                  <a:pt x="3690891" y="7049"/>
                </a:cubicBezTo>
                <a:cubicBezTo>
                  <a:pt x="3723615" y="8082"/>
                  <a:pt x="3780877" y="7675"/>
                  <a:pt x="3832247" y="13937"/>
                </a:cubicBezTo>
                <a:cubicBezTo>
                  <a:pt x="3878761" y="52737"/>
                  <a:pt x="3960967" y="15082"/>
                  <a:pt x="3999111" y="44624"/>
                </a:cubicBezTo>
                <a:cubicBezTo>
                  <a:pt x="4011661" y="48427"/>
                  <a:pt x="4023440" y="49464"/>
                  <a:pt x="4034676" y="48775"/>
                </a:cubicBezTo>
                <a:lnTo>
                  <a:pt x="4065394" y="42879"/>
                </a:lnTo>
                <a:lnTo>
                  <a:pt x="4072648" y="33262"/>
                </a:lnTo>
                <a:lnTo>
                  <a:pt x="4092232" y="34026"/>
                </a:lnTo>
                <a:lnTo>
                  <a:pt x="4097470" y="32252"/>
                </a:lnTo>
                <a:cubicBezTo>
                  <a:pt x="4107476" y="28819"/>
                  <a:pt x="4117405" y="25741"/>
                  <a:pt x="4127488" y="24056"/>
                </a:cubicBezTo>
                <a:cubicBezTo>
                  <a:pt x="4122379" y="69900"/>
                  <a:pt x="4212421" y="17287"/>
                  <a:pt x="4190803" y="55685"/>
                </a:cubicBezTo>
                <a:cubicBezTo>
                  <a:pt x="4245322" y="54405"/>
                  <a:pt x="4210442" y="91290"/>
                  <a:pt x="4269333" y="54186"/>
                </a:cubicBezTo>
                <a:cubicBezTo>
                  <a:pt x="4360007" y="84494"/>
                  <a:pt x="4405441" y="66275"/>
                  <a:pt x="4481486" y="116915"/>
                </a:cubicBezTo>
                <a:cubicBezTo>
                  <a:pt x="4469366" y="96298"/>
                  <a:pt x="4624978" y="141388"/>
                  <a:pt x="4651418" y="150071"/>
                </a:cubicBezTo>
                <a:lnTo>
                  <a:pt x="4863575" y="175458"/>
                </a:lnTo>
                <a:cubicBezTo>
                  <a:pt x="4867452" y="182323"/>
                  <a:pt x="5007365" y="209256"/>
                  <a:pt x="5013635" y="213928"/>
                </a:cubicBezTo>
                <a:lnTo>
                  <a:pt x="5203044" y="228946"/>
                </a:lnTo>
                <a:lnTo>
                  <a:pt x="5207070" y="235105"/>
                </a:lnTo>
                <a:lnTo>
                  <a:pt x="5224253" y="240320"/>
                </a:lnTo>
                <a:lnTo>
                  <a:pt x="5256736" y="254811"/>
                </a:lnTo>
                <a:lnTo>
                  <a:pt x="5264095" y="253567"/>
                </a:lnTo>
                <a:lnTo>
                  <a:pt x="5315084" y="269264"/>
                </a:lnTo>
                <a:lnTo>
                  <a:pt x="5316393" y="267603"/>
                </a:lnTo>
                <a:cubicBezTo>
                  <a:pt x="5320500" y="264235"/>
                  <a:pt x="5325719" y="262424"/>
                  <a:pt x="5333427" y="263823"/>
                </a:cubicBezTo>
                <a:cubicBezTo>
                  <a:pt x="5330520" y="234164"/>
                  <a:pt x="5341605" y="254143"/>
                  <a:pt x="5364589" y="260882"/>
                </a:cubicBezTo>
                <a:cubicBezTo>
                  <a:pt x="5365199" y="216323"/>
                  <a:pt x="5425089" y="252089"/>
                  <a:pt x="5443973" y="230866"/>
                </a:cubicBezTo>
                <a:cubicBezTo>
                  <a:pt x="5460840" y="236821"/>
                  <a:pt x="5478689" y="242307"/>
                  <a:pt x="5497201" y="247023"/>
                </a:cubicBezTo>
                <a:lnTo>
                  <a:pt x="5508269" y="249256"/>
                </a:lnTo>
                <a:lnTo>
                  <a:pt x="5508636" y="248880"/>
                </a:lnTo>
                <a:cubicBezTo>
                  <a:pt x="5511356" y="248469"/>
                  <a:pt x="5515116" y="248867"/>
                  <a:pt x="5520606" y="250400"/>
                </a:cubicBezTo>
                <a:lnTo>
                  <a:pt x="5528451" y="253330"/>
                </a:lnTo>
                <a:lnTo>
                  <a:pt x="5549923" y="257662"/>
                </a:lnTo>
                <a:lnTo>
                  <a:pt x="5558295" y="256364"/>
                </a:lnTo>
                <a:lnTo>
                  <a:pt x="5664799" y="278924"/>
                </a:lnTo>
                <a:lnTo>
                  <a:pt x="5796160" y="307979"/>
                </a:lnTo>
                <a:lnTo>
                  <a:pt x="5897647" y="339431"/>
                </a:lnTo>
                <a:cubicBezTo>
                  <a:pt x="5894921" y="322560"/>
                  <a:pt x="5962532" y="357207"/>
                  <a:pt x="5978838" y="367970"/>
                </a:cubicBezTo>
                <a:cubicBezTo>
                  <a:pt x="6035145" y="375765"/>
                  <a:pt x="6006578" y="380813"/>
                  <a:pt x="6050367" y="386341"/>
                </a:cubicBezTo>
                <a:cubicBezTo>
                  <a:pt x="6051161" y="391932"/>
                  <a:pt x="6137489" y="380709"/>
                  <a:pt x="6140609" y="385135"/>
                </a:cubicBezTo>
                <a:cubicBezTo>
                  <a:pt x="6205928" y="424013"/>
                  <a:pt x="6248816" y="452185"/>
                  <a:pt x="6302950" y="448183"/>
                </a:cubicBezTo>
                <a:lnTo>
                  <a:pt x="6308533" y="448551"/>
                </a:lnTo>
                <a:lnTo>
                  <a:pt x="6340278" y="468555"/>
                </a:lnTo>
                <a:lnTo>
                  <a:pt x="6341685" y="467587"/>
                </a:lnTo>
                <a:cubicBezTo>
                  <a:pt x="6345560" y="465876"/>
                  <a:pt x="6349786" y="465470"/>
                  <a:pt x="6354862" y="467794"/>
                </a:cubicBezTo>
                <a:cubicBezTo>
                  <a:pt x="6361260" y="446013"/>
                  <a:pt x="6363438" y="462250"/>
                  <a:pt x="6377840" y="471024"/>
                </a:cubicBezTo>
                <a:cubicBezTo>
                  <a:pt x="6390990" y="439154"/>
                  <a:pt x="6423334" y="475084"/>
                  <a:pt x="6442804" y="463091"/>
                </a:cubicBezTo>
                <a:cubicBezTo>
                  <a:pt x="6453090" y="470255"/>
                  <a:pt x="6464204" y="477252"/>
                  <a:pt x="6476009" y="483807"/>
                </a:cubicBezTo>
                <a:lnTo>
                  <a:pt x="6483237" y="487308"/>
                </a:lnTo>
                <a:lnTo>
                  <a:pt x="6483605" y="487102"/>
                </a:lnTo>
                <a:cubicBezTo>
                  <a:pt x="6485654" y="487272"/>
                  <a:pt x="6488212" y="488201"/>
                  <a:pt x="6491673" y="490243"/>
                </a:cubicBezTo>
                <a:lnTo>
                  <a:pt x="6496411" y="493689"/>
                </a:lnTo>
                <a:lnTo>
                  <a:pt x="6510429" y="500479"/>
                </a:lnTo>
                <a:lnTo>
                  <a:pt x="6516750" y="500983"/>
                </a:lnTo>
                <a:cubicBezTo>
                  <a:pt x="6541864" y="496675"/>
                  <a:pt x="6554866" y="452619"/>
                  <a:pt x="6580199" y="483318"/>
                </a:cubicBezTo>
                <a:cubicBezTo>
                  <a:pt x="6622601" y="489571"/>
                  <a:pt x="6654587" y="470617"/>
                  <a:pt x="6690237" y="493051"/>
                </a:cubicBezTo>
                <a:cubicBezTo>
                  <a:pt x="6729957" y="498806"/>
                  <a:pt x="6766252" y="494451"/>
                  <a:pt x="6798356" y="506748"/>
                </a:cubicBezTo>
                <a:cubicBezTo>
                  <a:pt x="6813529" y="501270"/>
                  <a:pt x="6826992" y="500232"/>
                  <a:pt x="6837102" y="513677"/>
                </a:cubicBezTo>
                <a:cubicBezTo>
                  <a:pt x="6874837" y="515764"/>
                  <a:pt x="6887115" y="500833"/>
                  <a:pt x="6907934" y="517339"/>
                </a:cubicBezTo>
                <a:cubicBezTo>
                  <a:pt x="6934086" y="494196"/>
                  <a:pt x="6933260" y="504492"/>
                  <a:pt x="6941474" y="513632"/>
                </a:cubicBezTo>
                <a:lnTo>
                  <a:pt x="6942754" y="514394"/>
                </a:lnTo>
                <a:lnTo>
                  <a:pt x="6946363" y="511066"/>
                </a:lnTo>
                <a:lnTo>
                  <a:pt x="6952592" y="510252"/>
                </a:lnTo>
                <a:lnTo>
                  <a:pt x="6968398" y="513946"/>
                </a:lnTo>
                <a:lnTo>
                  <a:pt x="6974142" y="516310"/>
                </a:lnTo>
                <a:cubicBezTo>
                  <a:pt x="6978173" y="517574"/>
                  <a:pt x="6980948" y="517948"/>
                  <a:pt x="6982971" y="517694"/>
                </a:cubicBezTo>
                <a:lnTo>
                  <a:pt x="6983252" y="517416"/>
                </a:lnTo>
                <a:lnTo>
                  <a:pt x="6991400" y="519321"/>
                </a:lnTo>
                <a:cubicBezTo>
                  <a:pt x="7005004" y="523242"/>
                  <a:pt x="7018100" y="527732"/>
                  <a:pt x="7030460" y="532556"/>
                </a:cubicBezTo>
                <a:cubicBezTo>
                  <a:pt x="7044917" y="516932"/>
                  <a:pt x="7088472" y="545083"/>
                  <a:pt x="7089916" y="511503"/>
                </a:cubicBezTo>
                <a:cubicBezTo>
                  <a:pt x="7106785" y="517039"/>
                  <a:pt x="7114554" y="532321"/>
                  <a:pt x="7113059" y="509904"/>
                </a:cubicBezTo>
                <a:cubicBezTo>
                  <a:pt x="7118735" y="511110"/>
                  <a:pt x="7122641" y="509850"/>
                  <a:pt x="7125755" y="507393"/>
                </a:cubicBezTo>
                <a:lnTo>
                  <a:pt x="7126765" y="506166"/>
                </a:lnTo>
                <a:lnTo>
                  <a:pt x="7164175" y="519011"/>
                </a:lnTo>
                <a:lnTo>
                  <a:pt x="7169654" y="518219"/>
                </a:lnTo>
                <a:lnTo>
                  <a:pt x="7193386" y="529788"/>
                </a:lnTo>
                <a:lnTo>
                  <a:pt x="7205997" y="534060"/>
                </a:lnTo>
                <a:lnTo>
                  <a:pt x="7208842" y="538783"/>
                </a:lnTo>
                <a:cubicBezTo>
                  <a:pt x="7212314" y="541931"/>
                  <a:pt x="7217803" y="543928"/>
                  <a:pt x="7227817" y="543304"/>
                </a:cubicBezTo>
                <a:lnTo>
                  <a:pt x="7230267" y="542497"/>
                </a:lnTo>
                <a:lnTo>
                  <a:pt x="7244913" y="551160"/>
                </a:lnTo>
                <a:cubicBezTo>
                  <a:pt x="7249453" y="554807"/>
                  <a:pt x="7253253" y="559130"/>
                  <a:pt x="7255970" y="564383"/>
                </a:cubicBezTo>
                <a:cubicBezTo>
                  <a:pt x="7315146" y="548103"/>
                  <a:pt x="7361553" y="579076"/>
                  <a:pt x="7421156" y="584155"/>
                </a:cubicBezTo>
                <a:cubicBezTo>
                  <a:pt x="7465612" y="613750"/>
                  <a:pt x="7546249" y="613142"/>
                  <a:pt x="7553166" y="653085"/>
                </a:cubicBezTo>
                <a:cubicBezTo>
                  <a:pt x="7562552" y="609214"/>
                  <a:pt x="7673998" y="724531"/>
                  <a:pt x="7643092" y="662482"/>
                </a:cubicBezTo>
                <a:lnTo>
                  <a:pt x="7896429" y="689054"/>
                </a:lnTo>
                <a:cubicBezTo>
                  <a:pt x="7940867" y="662251"/>
                  <a:pt x="7914217" y="689365"/>
                  <a:pt x="7954620" y="689481"/>
                </a:cubicBezTo>
                <a:cubicBezTo>
                  <a:pt x="7937756" y="718000"/>
                  <a:pt x="8005608" y="680123"/>
                  <a:pt x="8000803" y="714583"/>
                </a:cubicBezTo>
                <a:cubicBezTo>
                  <a:pt x="8008309" y="713512"/>
                  <a:pt x="8015731" y="711389"/>
                  <a:pt x="8023216" y="709000"/>
                </a:cubicBezTo>
                <a:lnTo>
                  <a:pt x="8027136" y="707765"/>
                </a:lnTo>
                <a:lnTo>
                  <a:pt x="8041622" y="708731"/>
                </a:lnTo>
                <a:lnTo>
                  <a:pt x="8047209" y="701624"/>
                </a:lnTo>
                <a:lnTo>
                  <a:pt x="8070088" y="697789"/>
                </a:lnTo>
                <a:cubicBezTo>
                  <a:pt x="8078424" y="697492"/>
                  <a:pt x="8087123" y="698508"/>
                  <a:pt x="8096332" y="701624"/>
                </a:cubicBezTo>
                <a:cubicBezTo>
                  <a:pt x="8123926" y="724651"/>
                  <a:pt x="8185640" y="697894"/>
                  <a:pt x="8219225" y="728069"/>
                </a:cubicBezTo>
                <a:cubicBezTo>
                  <a:pt x="8232644" y="736562"/>
                  <a:pt x="8280723" y="746936"/>
                  <a:pt x="8293793" y="739200"/>
                </a:cubicBezTo>
                <a:cubicBezTo>
                  <a:pt x="8304636" y="739365"/>
                  <a:pt x="8314843" y="745516"/>
                  <a:pt x="8323753" y="736063"/>
                </a:cubicBezTo>
                <a:cubicBezTo>
                  <a:pt x="8336542" y="725164"/>
                  <a:pt x="8363344" y="752699"/>
                  <a:pt x="8364496" y="736635"/>
                </a:cubicBezTo>
                <a:cubicBezTo>
                  <a:pt x="8383724" y="755702"/>
                  <a:pt x="8414211" y="733717"/>
                  <a:pt x="8437662" y="731942"/>
                </a:cubicBezTo>
                <a:cubicBezTo>
                  <a:pt x="8451685" y="749699"/>
                  <a:pt x="8487061" y="728469"/>
                  <a:pt x="8533764" y="735554"/>
                </a:cubicBezTo>
                <a:cubicBezTo>
                  <a:pt x="8548878" y="755832"/>
                  <a:pt x="8565301" y="740114"/>
                  <a:pt x="8596769" y="769632"/>
                </a:cubicBezTo>
                <a:cubicBezTo>
                  <a:pt x="8598880" y="767829"/>
                  <a:pt x="8601326" y="766261"/>
                  <a:pt x="8604035" y="764982"/>
                </a:cubicBezTo>
                <a:cubicBezTo>
                  <a:pt x="8619777" y="757551"/>
                  <a:pt x="8640772" y="761213"/>
                  <a:pt x="8650929" y="773164"/>
                </a:cubicBezTo>
                <a:cubicBezTo>
                  <a:pt x="8702615" y="814545"/>
                  <a:pt x="8757170" y="823762"/>
                  <a:pt x="8806497" y="839707"/>
                </a:cubicBezTo>
                <a:cubicBezTo>
                  <a:pt x="8863157" y="854381"/>
                  <a:pt x="8833749" y="812347"/>
                  <a:pt x="8898377" y="854651"/>
                </a:cubicBezTo>
                <a:cubicBezTo>
                  <a:pt x="8909161" y="844048"/>
                  <a:pt x="8918437" y="845186"/>
                  <a:pt x="8932389" y="853846"/>
                </a:cubicBezTo>
                <a:cubicBezTo>
                  <a:pt x="8960146" y="860074"/>
                  <a:pt x="8965550" y="829338"/>
                  <a:pt x="8989288" y="852877"/>
                </a:cubicBezTo>
                <a:cubicBezTo>
                  <a:pt x="8988278" y="835633"/>
                  <a:pt x="9043995" y="856467"/>
                  <a:pt x="9035275" y="837110"/>
                </a:cubicBezTo>
                <a:cubicBezTo>
                  <a:pt x="9060165" y="838647"/>
                  <a:pt x="9108456" y="858499"/>
                  <a:pt x="9138626" y="862106"/>
                </a:cubicBezTo>
                <a:cubicBezTo>
                  <a:pt x="9165080" y="876547"/>
                  <a:pt x="9174888" y="860404"/>
                  <a:pt x="9216298" y="858754"/>
                </a:cubicBezTo>
                <a:cubicBezTo>
                  <a:pt x="9230418" y="871192"/>
                  <a:pt x="9244774" y="868822"/>
                  <a:pt x="9259941" y="861843"/>
                </a:cubicBezTo>
                <a:cubicBezTo>
                  <a:pt x="9297647" y="870955"/>
                  <a:pt x="9335980" y="863006"/>
                  <a:pt x="9380407" y="864825"/>
                </a:cubicBezTo>
                <a:cubicBezTo>
                  <a:pt x="9424338" y="883720"/>
                  <a:pt x="9443322" y="899138"/>
                  <a:pt x="9490772" y="901190"/>
                </a:cubicBezTo>
                <a:cubicBezTo>
                  <a:pt x="9530410" y="933396"/>
                  <a:pt x="9546422" y="928548"/>
                  <a:pt x="9584982" y="935980"/>
                </a:cubicBezTo>
                <a:cubicBezTo>
                  <a:pt x="9629819" y="954269"/>
                  <a:pt x="9718219" y="986435"/>
                  <a:pt x="9759797" y="1010923"/>
                </a:cubicBezTo>
                <a:cubicBezTo>
                  <a:pt x="9801376" y="1035410"/>
                  <a:pt x="9804503" y="1066293"/>
                  <a:pt x="9834455" y="1082908"/>
                </a:cubicBezTo>
                <a:cubicBezTo>
                  <a:pt x="9864406" y="1099522"/>
                  <a:pt x="9891608" y="1087791"/>
                  <a:pt x="9939504" y="1110614"/>
                </a:cubicBezTo>
                <a:cubicBezTo>
                  <a:pt x="9978150" y="1098522"/>
                  <a:pt x="10034187" y="1166580"/>
                  <a:pt x="10077001" y="1160906"/>
                </a:cubicBezTo>
                <a:cubicBezTo>
                  <a:pt x="10084861" y="1190721"/>
                  <a:pt x="10164307" y="1234884"/>
                  <a:pt x="10178431" y="1244920"/>
                </a:cubicBezTo>
                <a:cubicBezTo>
                  <a:pt x="10210316" y="1215779"/>
                  <a:pt x="10222273" y="1306394"/>
                  <a:pt x="10248658" y="1309335"/>
                </a:cubicBezTo>
                <a:lnTo>
                  <a:pt x="10414709" y="1388645"/>
                </a:lnTo>
                <a:cubicBezTo>
                  <a:pt x="10473963" y="1440373"/>
                  <a:pt x="10538857" y="1454568"/>
                  <a:pt x="10592469" y="1543828"/>
                </a:cubicBezTo>
                <a:cubicBezTo>
                  <a:pt x="10651538" y="1531501"/>
                  <a:pt x="10660082" y="1567462"/>
                  <a:pt x="10674941" y="1597388"/>
                </a:cubicBezTo>
                <a:lnTo>
                  <a:pt x="10680562" y="1605023"/>
                </a:lnTo>
                <a:lnTo>
                  <a:pt x="0" y="1605023"/>
                </a:lnTo>
                <a:lnTo>
                  <a:pt x="0" y="415048"/>
                </a:lnTo>
                <a:lnTo>
                  <a:pt x="9656" y="416044"/>
                </a:lnTo>
                <a:cubicBezTo>
                  <a:pt x="66794" y="420549"/>
                  <a:pt x="142962" y="423374"/>
                  <a:pt x="179196" y="423071"/>
                </a:cubicBezTo>
                <a:cubicBezTo>
                  <a:pt x="202136" y="418172"/>
                  <a:pt x="228694" y="392385"/>
                  <a:pt x="250912" y="408617"/>
                </a:cubicBezTo>
                <a:cubicBezTo>
                  <a:pt x="249389" y="392611"/>
                  <a:pt x="280512" y="416185"/>
                  <a:pt x="291375" y="403710"/>
                </a:cubicBezTo>
                <a:cubicBezTo>
                  <a:pt x="298635" y="393187"/>
                  <a:pt x="309770" y="397885"/>
                  <a:pt x="320542" y="396592"/>
                </a:cubicBezTo>
                <a:cubicBezTo>
                  <a:pt x="359051" y="397166"/>
                  <a:pt x="484339" y="405354"/>
                  <a:pt x="522426" y="407158"/>
                </a:cubicBezTo>
                <a:cubicBezTo>
                  <a:pt x="532069" y="408997"/>
                  <a:pt x="540856" y="408831"/>
                  <a:pt x="549068" y="407418"/>
                </a:cubicBezTo>
                <a:lnTo>
                  <a:pt x="571100" y="400562"/>
                </a:lnTo>
                <a:lnTo>
                  <a:pt x="575457" y="392801"/>
                </a:lnTo>
                <a:lnTo>
                  <a:pt x="589968" y="391807"/>
                </a:lnTo>
                <a:lnTo>
                  <a:pt x="593649" y="390062"/>
                </a:lnTo>
                <a:cubicBezTo>
                  <a:pt x="600667" y="386700"/>
                  <a:pt x="607669" y="383607"/>
                  <a:pt x="614928" y="381544"/>
                </a:cubicBezTo>
                <a:cubicBezTo>
                  <a:pt x="636416" y="381988"/>
                  <a:pt x="667253" y="387671"/>
                  <a:pt x="722580" y="392722"/>
                </a:cubicBezTo>
                <a:cubicBezTo>
                  <a:pt x="792539" y="408114"/>
                  <a:pt x="885615" y="380106"/>
                  <a:pt x="946884" y="411854"/>
                </a:cubicBezTo>
                <a:cubicBezTo>
                  <a:pt x="1028270" y="418469"/>
                  <a:pt x="1139077" y="429433"/>
                  <a:pt x="1210905" y="432414"/>
                </a:cubicBezTo>
                <a:cubicBezTo>
                  <a:pt x="1270803" y="429423"/>
                  <a:pt x="1321921" y="453757"/>
                  <a:pt x="1377854" y="429745"/>
                </a:cubicBezTo>
                <a:cubicBezTo>
                  <a:pt x="1381419" y="434564"/>
                  <a:pt x="1385901" y="438319"/>
                  <a:pt x="1391004" y="441307"/>
                </a:cubicBezTo>
                <a:lnTo>
                  <a:pt x="1406953" y="447889"/>
                </a:lnTo>
                <a:lnTo>
                  <a:pt x="1409246" y="446765"/>
                </a:lnTo>
                <a:cubicBezTo>
                  <a:pt x="1419066" y="444804"/>
                  <a:pt x="1424836" y="446037"/>
                  <a:pt x="1428800" y="448677"/>
                </a:cubicBezTo>
                <a:lnTo>
                  <a:pt x="1432402" y="452956"/>
                </a:lnTo>
                <a:lnTo>
                  <a:pt x="1606578" y="430870"/>
                </a:lnTo>
                <a:cubicBezTo>
                  <a:pt x="1619625" y="433971"/>
                  <a:pt x="1633347" y="436643"/>
                  <a:pt x="1647476" y="438687"/>
                </a:cubicBezTo>
                <a:lnTo>
                  <a:pt x="1655866" y="439472"/>
                </a:lnTo>
                <a:lnTo>
                  <a:pt x="1656096" y="439162"/>
                </a:lnTo>
                <a:cubicBezTo>
                  <a:pt x="1658061" y="438636"/>
                  <a:pt x="1666503" y="411823"/>
                  <a:pt x="1670708" y="412530"/>
                </a:cubicBezTo>
                <a:lnTo>
                  <a:pt x="1737953" y="399496"/>
                </a:lnTo>
                <a:lnTo>
                  <a:pt x="1848192" y="376032"/>
                </a:lnTo>
                <a:cubicBezTo>
                  <a:pt x="1887458" y="368088"/>
                  <a:pt x="1918458" y="352092"/>
                  <a:pt x="1954077" y="352621"/>
                </a:cubicBezTo>
                <a:cubicBezTo>
                  <a:pt x="1965180" y="342609"/>
                  <a:pt x="1976973" y="337201"/>
                  <a:pt x="1993047" y="346068"/>
                </a:cubicBezTo>
                <a:cubicBezTo>
                  <a:pt x="2028636" y="335449"/>
                  <a:pt x="2032293" y="317806"/>
                  <a:pt x="2059719" y="325903"/>
                </a:cubicBezTo>
                <a:cubicBezTo>
                  <a:pt x="2071905" y="296194"/>
                  <a:pt x="2076373" y="305826"/>
                  <a:pt x="2088528" y="311409"/>
                </a:cubicBezTo>
                <a:lnTo>
                  <a:pt x="2090087" y="311676"/>
                </a:lnTo>
                <a:lnTo>
                  <a:pt x="2091700" y="307455"/>
                </a:lnTo>
                <a:lnTo>
                  <a:pt x="2096989" y="304649"/>
                </a:lnTo>
                <a:lnTo>
                  <a:pt x="2113325" y="302764"/>
                </a:lnTo>
                <a:lnTo>
                  <a:pt x="2119780" y="303007"/>
                </a:lnTo>
                <a:cubicBezTo>
                  <a:pt x="2124111" y="302819"/>
                  <a:pt x="2126840" y="302239"/>
                  <a:pt x="2128562" y="301336"/>
                </a:cubicBezTo>
                <a:cubicBezTo>
                  <a:pt x="2128600" y="301221"/>
                  <a:pt x="2128640" y="301107"/>
                  <a:pt x="2128679" y="300991"/>
                </a:cubicBezTo>
                <a:lnTo>
                  <a:pt x="2179558" y="299095"/>
                </a:lnTo>
                <a:cubicBezTo>
                  <a:pt x="2184857" y="280099"/>
                  <a:pt x="2238998" y="291238"/>
                  <a:pt x="2223277" y="260239"/>
                </a:cubicBezTo>
                <a:cubicBezTo>
                  <a:pt x="2241523" y="259676"/>
                  <a:pt x="2256386" y="270988"/>
                  <a:pt x="2243644" y="251110"/>
                </a:cubicBezTo>
                <a:cubicBezTo>
                  <a:pt x="2249448" y="250324"/>
                  <a:pt x="2252382" y="247882"/>
                  <a:pt x="2253986" y="244616"/>
                </a:cubicBezTo>
                <a:lnTo>
                  <a:pt x="2254285" y="243167"/>
                </a:lnTo>
                <a:lnTo>
                  <a:pt x="2295037" y="242433"/>
                </a:lnTo>
                <a:lnTo>
                  <a:pt x="2299648" y="239896"/>
                </a:lnTo>
                <a:lnTo>
                  <a:pt x="2327237" y="242539"/>
                </a:lnTo>
                <a:lnTo>
                  <a:pt x="2340943" y="242239"/>
                </a:lnTo>
                <a:lnTo>
                  <a:pt x="2345943" y="245589"/>
                </a:lnTo>
                <a:cubicBezTo>
                  <a:pt x="2350718" y="247299"/>
                  <a:pt x="2356754" y="247292"/>
                  <a:pt x="2365602" y="243403"/>
                </a:cubicBezTo>
                <a:lnTo>
                  <a:pt x="2367433" y="241858"/>
                </a:lnTo>
                <a:lnTo>
                  <a:pt x="2385231" y="244873"/>
                </a:lnTo>
                <a:cubicBezTo>
                  <a:pt x="2391237" y="246682"/>
                  <a:pt x="2396907" y="249351"/>
                  <a:pt x="2402059" y="253223"/>
                </a:cubicBezTo>
                <a:cubicBezTo>
                  <a:pt x="2457690" y="251623"/>
                  <a:pt x="2639813" y="242704"/>
                  <a:pt x="2719020" y="235271"/>
                </a:cubicBezTo>
                <a:cubicBezTo>
                  <a:pt x="2762954" y="229515"/>
                  <a:pt x="2821915" y="222156"/>
                  <a:pt x="2877308" y="208630"/>
                </a:cubicBezTo>
                <a:cubicBezTo>
                  <a:pt x="2947949" y="226393"/>
                  <a:pt x="2978035" y="153757"/>
                  <a:pt x="3051375" y="154110"/>
                </a:cubicBezTo>
                <a:cubicBezTo>
                  <a:pt x="3078434" y="115011"/>
                  <a:pt x="3067807" y="148493"/>
                  <a:pt x="3104837" y="135199"/>
                </a:cubicBezTo>
                <a:cubicBezTo>
                  <a:pt x="3103880" y="166713"/>
                  <a:pt x="3146743" y="109780"/>
                  <a:pt x="3159836" y="142694"/>
                </a:cubicBezTo>
                <a:cubicBezTo>
                  <a:pt x="3166160" y="139232"/>
                  <a:pt x="3171875" y="134841"/>
                  <a:pt x="3177510" y="130186"/>
                </a:cubicBezTo>
                <a:lnTo>
                  <a:pt x="3180470" y="127764"/>
                </a:lnTo>
                <a:lnTo>
                  <a:pt x="3194216" y="123837"/>
                </a:lnTo>
                <a:lnTo>
                  <a:pt x="3214710" y="104451"/>
                </a:lnTo>
                <a:cubicBezTo>
                  <a:pt x="3222186" y="101416"/>
                  <a:pt x="3230663" y="99454"/>
                  <a:pt x="3240671" y="99232"/>
                </a:cubicBezTo>
                <a:cubicBezTo>
                  <a:pt x="3277606" y="111009"/>
                  <a:pt x="3320498" y="66221"/>
                  <a:pt x="3366544" y="82506"/>
                </a:cubicBezTo>
                <a:cubicBezTo>
                  <a:pt x="3383134" y="85775"/>
                  <a:pt x="3432393" y="79256"/>
                  <a:pt x="3440424" y="67891"/>
                </a:cubicBezTo>
                <a:cubicBezTo>
                  <a:pt x="3450432" y="64444"/>
                  <a:pt x="3462892" y="66649"/>
                  <a:pt x="3466248" y="55103"/>
                </a:cubicBezTo>
                <a:cubicBezTo>
                  <a:pt x="3472418" y="40954"/>
                  <a:pt x="3510917" y="57092"/>
                  <a:pt x="3503820" y="42110"/>
                </a:cubicBezTo>
                <a:lnTo>
                  <a:pt x="3568389" y="13576"/>
                </a:lnTo>
                <a:cubicBezTo>
                  <a:pt x="3579310" y="19318"/>
                  <a:pt x="3590168" y="14433"/>
                  <a:pt x="3604089" y="6980"/>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A10FB1F0-C2EA-4B7B-9D17-AE9CE8CECA9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65662" y="5481354"/>
            <a:ext cx="2219395" cy="15617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F97D923-83A2-40A2-8E0E-55BE7C50B3EA}"/>
              </a:ext>
            </a:extLst>
          </p:cNvPr>
          <p:cNvPicPr>
            <a:picLocks noChangeAspect="1"/>
          </p:cNvPicPr>
          <p:nvPr/>
        </p:nvPicPr>
        <p:blipFill>
          <a:blip r:embed="rId4"/>
          <a:stretch>
            <a:fillRect/>
          </a:stretch>
        </p:blipFill>
        <p:spPr>
          <a:xfrm>
            <a:off x="-1" y="0"/>
            <a:ext cx="1006997" cy="6858000"/>
          </a:xfrm>
          <a:prstGeom prst="rect">
            <a:avLst/>
          </a:prstGeom>
        </p:spPr>
      </p:pic>
      <p:pic>
        <p:nvPicPr>
          <p:cNvPr id="9" name="Picture 8">
            <a:extLst>
              <a:ext uri="{FF2B5EF4-FFF2-40B4-BE49-F238E27FC236}">
                <a16:creationId xmlns:a16="http://schemas.microsoft.com/office/drawing/2014/main" id="{42DE6422-FFB8-40ED-8D5B-B06625C3811F}"/>
              </a:ext>
            </a:extLst>
          </p:cNvPr>
          <p:cNvPicPr>
            <a:picLocks noChangeAspect="1"/>
          </p:cNvPicPr>
          <p:nvPr/>
        </p:nvPicPr>
        <p:blipFill>
          <a:blip r:embed="rId5"/>
          <a:stretch>
            <a:fillRect/>
          </a:stretch>
        </p:blipFill>
        <p:spPr>
          <a:xfrm>
            <a:off x="9985057" y="6034969"/>
            <a:ext cx="2206943" cy="823031"/>
          </a:xfrm>
          <a:prstGeom prst="rect">
            <a:avLst/>
          </a:prstGeom>
        </p:spPr>
      </p:pic>
      <p:graphicFrame>
        <p:nvGraphicFramePr>
          <p:cNvPr id="42" name="Content Placeholder 4">
            <a:extLst>
              <a:ext uri="{FF2B5EF4-FFF2-40B4-BE49-F238E27FC236}">
                <a16:creationId xmlns:a16="http://schemas.microsoft.com/office/drawing/2014/main" id="{4C99D05D-8F21-4F06-A990-48DF1B98EA8C}"/>
              </a:ext>
            </a:extLst>
          </p:cNvPr>
          <p:cNvGraphicFramePr>
            <a:graphicFrameLocks noGrp="1"/>
          </p:cNvGraphicFramePr>
          <p:nvPr>
            <p:ph idx="1"/>
            <p:extLst>
              <p:ext uri="{D42A27DB-BD31-4B8C-83A1-F6EECF244321}">
                <p14:modId xmlns:p14="http://schemas.microsoft.com/office/powerpoint/2010/main" val="3721606478"/>
              </p:ext>
            </p:extLst>
          </p:nvPr>
        </p:nvGraphicFramePr>
        <p:xfrm>
          <a:off x="1875433" y="1797978"/>
          <a:ext cx="8244611" cy="39818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931909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9240257-992C-4B89-AD53-D66CBCD96F68}"/>
              </a:ext>
            </a:extLst>
          </p:cNvPr>
          <p:cNvSpPr>
            <a:spLocks noGrp="1"/>
          </p:cNvSpPr>
          <p:nvPr>
            <p:ph type="title"/>
          </p:nvPr>
        </p:nvSpPr>
        <p:spPr>
          <a:xfrm>
            <a:off x="648929" y="629266"/>
            <a:ext cx="3667039" cy="5506358"/>
          </a:xfrm>
        </p:spPr>
        <p:txBody>
          <a:bodyPr>
            <a:normAutofit/>
          </a:bodyPr>
          <a:lstStyle/>
          <a:p>
            <a:r>
              <a:rPr lang="en-GB" sz="4000" dirty="0"/>
              <a:t> </a:t>
            </a:r>
            <a:r>
              <a:rPr lang="en-GB" b="1" dirty="0">
                <a:latin typeface="Cavolini" panose="03000502040302020204" pitchFamily="66" charset="0"/>
                <a:cs typeface="Cavolini" panose="03000502040302020204" pitchFamily="66" charset="0"/>
              </a:rPr>
              <a:t>12 Steps to help with Transition </a:t>
            </a:r>
            <a:endParaRPr lang="en-GB" sz="4000" b="1" dirty="0">
              <a:latin typeface="Cavolini" panose="03000502040302020204" pitchFamily="66" charset="0"/>
              <a:cs typeface="Cavolini" panose="03000502040302020204" pitchFamily="66" charset="0"/>
            </a:endParaRPr>
          </a:p>
        </p:txBody>
      </p:sp>
      <p:sp>
        <p:nvSpPr>
          <p:cNvPr id="11" name="Rectangle 10">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4">
            <a:extLst>
              <a:ext uri="{FF2B5EF4-FFF2-40B4-BE49-F238E27FC236}">
                <a16:creationId xmlns:a16="http://schemas.microsoft.com/office/drawing/2014/main" id="{35E64EA8-035A-4E20-9B9F-7B6230F6F1F4}"/>
              </a:ext>
            </a:extLst>
          </p:cNvPr>
          <p:cNvGraphicFramePr>
            <a:graphicFrameLocks noGrp="1"/>
          </p:cNvGraphicFramePr>
          <p:nvPr>
            <p:ph idx="1"/>
            <p:extLst>
              <p:ext uri="{D42A27DB-BD31-4B8C-83A1-F6EECF244321}">
                <p14:modId xmlns:p14="http://schemas.microsoft.com/office/powerpoint/2010/main" val="2847554018"/>
              </p:ext>
            </p:extLst>
          </p:nvPr>
        </p:nvGraphicFramePr>
        <p:xfrm>
          <a:off x="5285232" y="722376"/>
          <a:ext cx="6263640" cy="5413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D35F93A0-16A8-4DF3-B960-35D47264AFC3}"/>
              </a:ext>
            </a:extLst>
          </p:cNvPr>
          <p:cNvSpPr txBox="1"/>
          <p:nvPr/>
        </p:nvSpPr>
        <p:spPr>
          <a:xfrm>
            <a:off x="4159845" y="6414758"/>
            <a:ext cx="7552944" cy="307777"/>
          </a:xfrm>
          <a:prstGeom prst="rect">
            <a:avLst/>
          </a:prstGeom>
          <a:noFill/>
        </p:spPr>
        <p:txBody>
          <a:bodyPr wrap="square" rtlCol="0">
            <a:spAutoFit/>
          </a:bodyPr>
          <a:lstStyle/>
          <a:p>
            <a:pPr algn="ctr"/>
            <a:r>
              <a:rPr lang="en-GB" sz="1400" i="1" dirty="0">
                <a:latin typeface="Cavolini" panose="03000502040302020204" pitchFamily="66" charset="0"/>
                <a:cs typeface="Cavolini" panose="03000502040302020204" pitchFamily="66" charset="0"/>
              </a:rPr>
              <a:t>Taken from ‘My Moving Up To Secondary School booklet – By Compass</a:t>
            </a:r>
          </a:p>
        </p:txBody>
      </p:sp>
    </p:spTree>
    <p:extLst>
      <p:ext uri="{BB962C8B-B14F-4D97-AF65-F5344CB8AC3E}">
        <p14:creationId xmlns:p14="http://schemas.microsoft.com/office/powerpoint/2010/main" val="3179714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62CE7-9E3F-4E13-943C-01728BED15BF}"/>
              </a:ext>
            </a:extLst>
          </p:cNvPr>
          <p:cNvSpPr>
            <a:spLocks noGrp="1"/>
          </p:cNvSpPr>
          <p:nvPr>
            <p:ph type="title"/>
          </p:nvPr>
        </p:nvSpPr>
        <p:spPr>
          <a:xfrm>
            <a:off x="4785360" y="629268"/>
            <a:ext cx="7213600" cy="1286160"/>
          </a:xfrm>
        </p:spPr>
        <p:txBody>
          <a:bodyPr anchor="b">
            <a:normAutofit fontScale="90000"/>
          </a:bodyPr>
          <a:lstStyle/>
          <a:p>
            <a:r>
              <a:rPr lang="en-GB">
                <a:latin typeface="Cavolini" panose="03000502040302020204" pitchFamily="66" charset="0"/>
                <a:cs typeface="Cavolini" panose="03000502040302020204" pitchFamily="66" charset="0"/>
              </a:rPr>
              <a:t>Things to put in place now</a:t>
            </a:r>
            <a:endParaRPr lang="en-GB" dirty="0">
              <a:latin typeface="Cavolini" panose="03000502040302020204" pitchFamily="66" charset="0"/>
              <a:cs typeface="Cavolini" panose="03000502040302020204" pitchFamily="66" charset="0"/>
            </a:endParaRPr>
          </a:p>
        </p:txBody>
      </p:sp>
      <p:sp>
        <p:nvSpPr>
          <p:cNvPr id="3" name="Content Placeholder 2">
            <a:extLst>
              <a:ext uri="{FF2B5EF4-FFF2-40B4-BE49-F238E27FC236}">
                <a16:creationId xmlns:a16="http://schemas.microsoft.com/office/drawing/2014/main" id="{6A5E18A1-7766-4335-A500-E95EFE4F09E1}"/>
              </a:ext>
            </a:extLst>
          </p:cNvPr>
          <p:cNvSpPr>
            <a:spLocks noGrp="1"/>
          </p:cNvSpPr>
          <p:nvPr>
            <p:ph idx="1"/>
          </p:nvPr>
        </p:nvSpPr>
        <p:spPr>
          <a:xfrm>
            <a:off x="4965431" y="2438400"/>
            <a:ext cx="6586489" cy="3785419"/>
          </a:xfrm>
        </p:spPr>
        <p:txBody>
          <a:bodyPr>
            <a:normAutofit lnSpcReduction="10000"/>
          </a:bodyPr>
          <a:lstStyle/>
          <a:p>
            <a:pPr marL="0" indent="0">
              <a:buNone/>
            </a:pPr>
            <a:r>
              <a:rPr lang="en-GB" sz="2000" b="1" dirty="0">
                <a:latin typeface="Cavolini" panose="03000502040302020204" pitchFamily="66" charset="0"/>
                <a:cs typeface="Cavolini" panose="03000502040302020204" pitchFamily="66" charset="0"/>
              </a:rPr>
              <a:t>Encourage Independence </a:t>
            </a:r>
          </a:p>
          <a:p>
            <a:r>
              <a:rPr lang="en-GB" sz="2000" dirty="0">
                <a:latin typeface="Cavolini" panose="03000502040302020204" pitchFamily="66" charset="0"/>
                <a:cs typeface="Cavolini" panose="03000502040302020204" pitchFamily="66" charset="0"/>
              </a:rPr>
              <a:t>Opportunity to buy things</a:t>
            </a:r>
          </a:p>
          <a:p>
            <a:r>
              <a:rPr lang="en-GB" sz="2000" dirty="0">
                <a:latin typeface="Cavolini" panose="03000502040302020204" pitchFamily="66" charset="0"/>
                <a:cs typeface="Cavolini" panose="03000502040302020204" pitchFamily="66" charset="0"/>
              </a:rPr>
              <a:t>Go places on their own</a:t>
            </a:r>
          </a:p>
          <a:p>
            <a:pPr marL="0" indent="0">
              <a:buNone/>
            </a:pPr>
            <a:r>
              <a:rPr lang="en-GB" sz="2000" b="1" dirty="0">
                <a:latin typeface="Cavolini" panose="03000502040302020204" pitchFamily="66" charset="0"/>
                <a:cs typeface="Cavolini" panose="03000502040302020204" pitchFamily="66" charset="0"/>
              </a:rPr>
              <a:t>Get Familiar with School</a:t>
            </a:r>
          </a:p>
          <a:p>
            <a:r>
              <a:rPr lang="en-GB" sz="2000" dirty="0">
                <a:latin typeface="Cavolini" panose="03000502040302020204" pitchFamily="66" charset="0"/>
                <a:cs typeface="Cavolini" panose="03000502040302020204" pitchFamily="66" charset="0"/>
              </a:rPr>
              <a:t>Drive by the school – Help with visualising the building/ seeing how other children wear the uniform</a:t>
            </a:r>
          </a:p>
          <a:p>
            <a:r>
              <a:rPr lang="en-GB" sz="2000" dirty="0">
                <a:latin typeface="Cavolini" panose="03000502040302020204" pitchFamily="66" charset="0"/>
                <a:cs typeface="Cavolini" panose="03000502040302020204" pitchFamily="66" charset="0"/>
              </a:rPr>
              <a:t>Attend any transition events online or Face 2 face </a:t>
            </a:r>
          </a:p>
          <a:p>
            <a:pPr marL="0" indent="0">
              <a:buNone/>
            </a:pPr>
            <a:r>
              <a:rPr lang="en-GB" sz="2000" b="1" dirty="0">
                <a:latin typeface="Cavolini" panose="03000502040302020204" pitchFamily="66" charset="0"/>
                <a:cs typeface="Cavolini" panose="03000502040302020204" pitchFamily="66" charset="0"/>
              </a:rPr>
              <a:t>Finally</a:t>
            </a:r>
          </a:p>
          <a:p>
            <a:r>
              <a:rPr lang="en-GB" sz="2000" dirty="0">
                <a:latin typeface="Cavolini" panose="03000502040302020204" pitchFamily="66" charset="0"/>
                <a:cs typeface="Cavolini" panose="03000502040302020204" pitchFamily="66" charset="0"/>
              </a:rPr>
              <a:t>Make a plan with your young person </a:t>
            </a:r>
          </a:p>
          <a:p>
            <a:pPr marL="0" indent="0">
              <a:buNone/>
            </a:pPr>
            <a:endParaRPr lang="en-GB" sz="2000" dirty="0">
              <a:highlight>
                <a:srgbClr val="00FFFF"/>
              </a:highlight>
            </a:endParaRPr>
          </a:p>
          <a:p>
            <a:pPr marL="0" indent="0">
              <a:buNone/>
            </a:pPr>
            <a:endParaRPr lang="en-GB" sz="2000" dirty="0"/>
          </a:p>
        </p:txBody>
      </p:sp>
      <p:pic>
        <p:nvPicPr>
          <p:cNvPr id="5" name="Picture 4" descr="Light bulb on yellow background with sketched light beams and cord">
            <a:extLst>
              <a:ext uri="{FF2B5EF4-FFF2-40B4-BE49-F238E27FC236}">
                <a16:creationId xmlns:a16="http://schemas.microsoft.com/office/drawing/2014/main" id="{C60ECFA7-7BFF-4335-841F-28BBF7566DD4}"/>
              </a:ext>
            </a:extLst>
          </p:cNvPr>
          <p:cNvPicPr>
            <a:picLocks noChangeAspect="1"/>
          </p:cNvPicPr>
          <p:nvPr/>
        </p:nvPicPr>
        <p:blipFill rotWithShape="1">
          <a:blip r:embed="rId3"/>
          <a:srcRect l="51344" r="7086"/>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E83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2592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1F115-AAF7-47C2-BF3A-79B60159CA5D}"/>
              </a:ext>
            </a:extLst>
          </p:cNvPr>
          <p:cNvSpPr>
            <a:spLocks noGrp="1"/>
          </p:cNvSpPr>
          <p:nvPr>
            <p:ph type="title"/>
          </p:nvPr>
        </p:nvSpPr>
        <p:spPr>
          <a:xfrm>
            <a:off x="1325366" y="365125"/>
            <a:ext cx="10028434" cy="970515"/>
          </a:xfrm>
        </p:spPr>
        <p:txBody>
          <a:bodyPr/>
          <a:lstStyle/>
          <a:p>
            <a:pPr algn="ctr"/>
            <a:r>
              <a:rPr lang="en-GB" dirty="0">
                <a:latin typeface="Cavolini" panose="03000502040302020204" pitchFamily="66" charset="0"/>
                <a:cs typeface="Cavolini" panose="03000502040302020204" pitchFamily="66" charset="0"/>
              </a:rPr>
              <a:t>Resources for young People </a:t>
            </a:r>
          </a:p>
        </p:txBody>
      </p:sp>
      <p:sp>
        <p:nvSpPr>
          <p:cNvPr id="3" name="Content Placeholder 2">
            <a:extLst>
              <a:ext uri="{FF2B5EF4-FFF2-40B4-BE49-F238E27FC236}">
                <a16:creationId xmlns:a16="http://schemas.microsoft.com/office/drawing/2014/main" id="{BB1D3EB7-04EA-4149-B4A1-D358215E1C6B}"/>
              </a:ext>
            </a:extLst>
          </p:cNvPr>
          <p:cNvSpPr>
            <a:spLocks noGrp="1"/>
          </p:cNvSpPr>
          <p:nvPr>
            <p:ph idx="1"/>
          </p:nvPr>
        </p:nvSpPr>
        <p:spPr>
          <a:xfrm>
            <a:off x="1229360" y="1438382"/>
            <a:ext cx="10124440" cy="5054493"/>
          </a:xfrm>
        </p:spPr>
        <p:txBody>
          <a:bodyPr>
            <a:normAutofit/>
          </a:bodyPr>
          <a:lstStyle/>
          <a:p>
            <a:r>
              <a:rPr lang="en-GB" sz="2000" dirty="0">
                <a:latin typeface="Cavolini" panose="03000502040302020204" pitchFamily="66" charset="0"/>
                <a:cs typeface="Cavolini" panose="03000502040302020204" pitchFamily="66" charset="0"/>
                <a:hlinkClick r:id="rId3"/>
              </a:rPr>
              <a:t>www.bbc.co.uk/bitesize/tags/zh4wy9q/starting-secondary-school/1</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hlinkClick r:id="rId4"/>
              </a:rPr>
              <a:t>https://youngminds.org.uk/media/3919/find-your-feet-pupil-resource-2020.pdf</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hlinkClick r:id="rId4"/>
              </a:rPr>
              <a:t>https://youngminds.org.uk/media/3919/find-your-feet-pupil-resource-2020.pdf</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rPr>
              <a:t>Childline - </a:t>
            </a:r>
            <a:r>
              <a:rPr lang="en-GB" sz="2000" dirty="0">
                <a:latin typeface="Cavolini" panose="03000502040302020204" pitchFamily="66" charset="0"/>
                <a:cs typeface="Cavolini" panose="03000502040302020204" pitchFamily="66" charset="0"/>
                <a:hlinkClick r:id="rId5"/>
              </a:rPr>
              <a:t>https://www.childline.org.uk/</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rPr>
              <a:t>Anna Freud - </a:t>
            </a:r>
            <a:r>
              <a:rPr lang="en-GB" sz="2000" dirty="0">
                <a:latin typeface="Cavolini" panose="03000502040302020204" pitchFamily="66" charset="0"/>
                <a:cs typeface="Cavolini" panose="03000502040302020204" pitchFamily="66" charset="0"/>
                <a:hlinkClick r:id="rId6"/>
              </a:rPr>
              <a:t>https://www.annafreud.org/on-my-mind/</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rPr>
              <a:t>Young Minds - </a:t>
            </a:r>
            <a:r>
              <a:rPr lang="en-GB" sz="2000" dirty="0">
                <a:latin typeface="Cavolini" panose="03000502040302020204" pitchFamily="66" charset="0"/>
                <a:cs typeface="Cavolini" panose="03000502040302020204" pitchFamily="66" charset="0"/>
                <a:hlinkClick r:id="rId7"/>
              </a:rPr>
              <a:t>https://youngminds.org.uk/find-help/looking-after-yourself/believe-in-yourself/</a:t>
            </a:r>
            <a:r>
              <a:rPr lang="en-GB" sz="2000" dirty="0">
                <a:latin typeface="Cavolini" panose="03000502040302020204" pitchFamily="66" charset="0"/>
                <a:cs typeface="Cavolini" panose="03000502040302020204" pitchFamily="66" charset="0"/>
              </a:rPr>
              <a:t> - Helping with Self Esteem  </a:t>
            </a:r>
          </a:p>
          <a:p>
            <a:pPr marL="0" indent="0">
              <a:buNone/>
            </a:pPr>
            <a:r>
              <a:rPr lang="en-GB" sz="2000" b="1" u="sng" dirty="0">
                <a:latin typeface="Cavolini" panose="03000502040302020204" pitchFamily="66" charset="0"/>
                <a:cs typeface="Cavolini" panose="03000502040302020204" pitchFamily="66" charset="0"/>
              </a:rPr>
              <a:t>Watch</a:t>
            </a:r>
          </a:p>
          <a:p>
            <a:r>
              <a:rPr lang="en-GB" sz="2000" dirty="0">
                <a:latin typeface="Cavolini" panose="03000502040302020204" pitchFamily="66" charset="0"/>
                <a:cs typeface="Cavolini" panose="03000502040302020204" pitchFamily="66" charset="0"/>
                <a:hlinkClick r:id="rId8"/>
              </a:rPr>
              <a:t>https://www.youtube.com/watch?v=thnoUraeoGs</a:t>
            </a:r>
            <a:r>
              <a:rPr lang="en-GB" sz="2000" dirty="0">
                <a:latin typeface="Cavolini" panose="03000502040302020204" pitchFamily="66" charset="0"/>
                <a:cs typeface="Cavolini" panose="03000502040302020204" pitchFamily="66" charset="0"/>
              </a:rPr>
              <a:t> – Anna Freud- </a:t>
            </a:r>
            <a:r>
              <a:rPr lang="en-GB" sz="1800" b="0" dirty="0">
                <a:effectLst/>
                <a:latin typeface="Cavolini" panose="03000502040302020204" pitchFamily="66" charset="0"/>
                <a:cs typeface="Cavolini" panose="03000502040302020204" pitchFamily="66" charset="0"/>
              </a:rPr>
              <a:t>Moving Up! The transition to secondary school </a:t>
            </a:r>
            <a:endParaRPr lang="en-GB" sz="2000" dirty="0">
              <a:latin typeface="Cavolini" panose="03000502040302020204" pitchFamily="66" charset="0"/>
              <a:cs typeface="Cavolini" panose="03000502040302020204" pitchFamily="66" charset="0"/>
            </a:endParaRPr>
          </a:p>
          <a:p>
            <a:r>
              <a:rPr lang="nb-NO" sz="2000" dirty="0">
                <a:latin typeface="Cavolini" panose="03000502040302020204" pitchFamily="66" charset="0"/>
                <a:cs typeface="Cavolini" panose="03000502040302020204" pitchFamily="66" charset="0"/>
                <a:hlinkClick r:id="rId9"/>
              </a:rPr>
              <a:t>https://www.youtube.com/watch?v=IPitcRTE4ZE</a:t>
            </a:r>
            <a:r>
              <a:rPr lang="nb-NO" sz="2000" dirty="0">
                <a:latin typeface="Cavolini" panose="03000502040302020204" pitchFamily="66" charset="0"/>
                <a:cs typeface="Cavolini" panose="03000502040302020204" pitchFamily="66" charset="0"/>
              </a:rPr>
              <a:t>   – Dorset MHST </a:t>
            </a:r>
          </a:p>
          <a:p>
            <a:r>
              <a:rPr lang="en-GB" sz="2000" dirty="0">
                <a:latin typeface="Cavolini" panose="03000502040302020204" pitchFamily="66" charset="0"/>
                <a:cs typeface="Cavolini" panose="03000502040302020204" pitchFamily="66" charset="0"/>
                <a:hlinkClick r:id="rId10"/>
              </a:rPr>
              <a:t>https://youtu.be/xT6ctrk3pVQ</a:t>
            </a:r>
            <a:r>
              <a:rPr lang="en-GB" sz="2000" dirty="0">
                <a:latin typeface="Cavolini" panose="03000502040302020204" pitchFamily="66" charset="0"/>
                <a:cs typeface="Cavolini" panose="03000502040302020204" pitchFamily="66" charset="0"/>
              </a:rPr>
              <a:t>  - Young Minds - Find your Feet</a:t>
            </a:r>
          </a:p>
          <a:p>
            <a:endParaRPr lang="nb-NO" sz="2000" dirty="0">
              <a:latin typeface="Cavolini" panose="03000502040302020204" pitchFamily="66" charset="0"/>
              <a:cs typeface="Cavolini" panose="03000502040302020204" pitchFamily="66" charset="0"/>
            </a:endParaRPr>
          </a:p>
          <a:p>
            <a:endParaRPr lang="en-GB" sz="2000" dirty="0">
              <a:latin typeface="Cavolini" panose="03000502040302020204" pitchFamily="66" charset="0"/>
              <a:cs typeface="Cavolini" panose="03000502040302020204" pitchFamily="66" charset="0"/>
            </a:endParaRPr>
          </a:p>
        </p:txBody>
      </p:sp>
      <p:pic>
        <p:nvPicPr>
          <p:cNvPr id="4" name="Picture 3">
            <a:extLst>
              <a:ext uri="{FF2B5EF4-FFF2-40B4-BE49-F238E27FC236}">
                <a16:creationId xmlns:a16="http://schemas.microsoft.com/office/drawing/2014/main" id="{04895AA7-EAF9-4D79-B031-55C98F24FFE1}"/>
              </a:ext>
            </a:extLst>
          </p:cNvPr>
          <p:cNvPicPr>
            <a:picLocks noChangeAspect="1"/>
          </p:cNvPicPr>
          <p:nvPr/>
        </p:nvPicPr>
        <p:blipFill>
          <a:blip r:embed="rId11"/>
          <a:stretch>
            <a:fillRect/>
          </a:stretch>
        </p:blipFill>
        <p:spPr>
          <a:xfrm>
            <a:off x="-98864" y="0"/>
            <a:ext cx="1109568" cy="6858000"/>
          </a:xfrm>
          <a:prstGeom prst="rect">
            <a:avLst/>
          </a:prstGeom>
        </p:spPr>
      </p:pic>
    </p:spTree>
    <p:extLst>
      <p:ext uri="{BB962C8B-B14F-4D97-AF65-F5344CB8AC3E}">
        <p14:creationId xmlns:p14="http://schemas.microsoft.com/office/powerpoint/2010/main" val="2075704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9944B-7DFC-40CA-A4FA-BEC95F2742BD}"/>
              </a:ext>
            </a:extLst>
          </p:cNvPr>
          <p:cNvSpPr>
            <a:spLocks noGrp="1"/>
          </p:cNvSpPr>
          <p:nvPr>
            <p:ph type="title"/>
          </p:nvPr>
        </p:nvSpPr>
        <p:spPr>
          <a:xfrm>
            <a:off x="1277814" y="365125"/>
            <a:ext cx="10075985" cy="1325563"/>
          </a:xfrm>
        </p:spPr>
        <p:txBody>
          <a:bodyPr/>
          <a:lstStyle/>
          <a:p>
            <a:pPr algn="ctr"/>
            <a:r>
              <a:rPr lang="en-GB" dirty="0">
                <a:latin typeface="Cavolini" panose="03000502040302020204" pitchFamily="66" charset="0"/>
                <a:cs typeface="Cavolini" panose="03000502040302020204" pitchFamily="66" charset="0"/>
              </a:rPr>
              <a:t>Resources for Parents </a:t>
            </a:r>
          </a:p>
        </p:txBody>
      </p:sp>
      <p:sp>
        <p:nvSpPr>
          <p:cNvPr id="3" name="Content Placeholder 2">
            <a:extLst>
              <a:ext uri="{FF2B5EF4-FFF2-40B4-BE49-F238E27FC236}">
                <a16:creationId xmlns:a16="http://schemas.microsoft.com/office/drawing/2014/main" id="{4F541739-D2D1-4FA6-B0A8-95F41ACFA3C2}"/>
              </a:ext>
            </a:extLst>
          </p:cNvPr>
          <p:cNvSpPr>
            <a:spLocks noGrp="1"/>
          </p:cNvSpPr>
          <p:nvPr>
            <p:ph idx="1"/>
          </p:nvPr>
        </p:nvSpPr>
        <p:spPr>
          <a:xfrm>
            <a:off x="1397284" y="1690688"/>
            <a:ext cx="9956515" cy="4486275"/>
          </a:xfrm>
        </p:spPr>
        <p:txBody>
          <a:bodyPr/>
          <a:lstStyle/>
          <a:p>
            <a:r>
              <a:rPr lang="en-GB" sz="2000" dirty="0">
                <a:latin typeface="Cavolini" panose="03000502040302020204" pitchFamily="66" charset="0"/>
                <a:cs typeface="Cavolini" panose="03000502040302020204" pitchFamily="66" charset="0"/>
                <a:hlinkClick r:id="rId3"/>
              </a:rPr>
              <a:t>https://www.youngminds.org.uk/professional/resources/supporting-school-transitions/</a:t>
            </a:r>
            <a:r>
              <a:rPr lang="en-GB" sz="2000" dirty="0">
                <a:latin typeface="Cavolini" panose="03000502040302020204" pitchFamily="66" charset="0"/>
                <a:cs typeface="Cavolini" panose="03000502040302020204" pitchFamily="66" charset="0"/>
              </a:rPr>
              <a:t> - Scroll down for Parent webinar </a:t>
            </a:r>
          </a:p>
          <a:p>
            <a:r>
              <a:rPr lang="en-GB" sz="2000" dirty="0">
                <a:latin typeface="Cavolini" panose="03000502040302020204" pitchFamily="66" charset="0"/>
                <a:cs typeface="Cavolini" panose="03000502040302020204" pitchFamily="66" charset="0"/>
              </a:rPr>
              <a:t>Anna Freud - </a:t>
            </a:r>
            <a:r>
              <a:rPr lang="en-GB" sz="2000" dirty="0">
                <a:latin typeface="Cavolini" panose="03000502040302020204" pitchFamily="66" charset="0"/>
                <a:cs typeface="Cavolini" panose="03000502040302020204" pitchFamily="66" charset="0"/>
                <a:hlinkClick r:id="rId4"/>
              </a:rPr>
              <a:t>https://www.annafreud.org/parents-and-carers/</a:t>
            </a:r>
            <a:r>
              <a:rPr lang="en-GB" sz="2000" dirty="0">
                <a:latin typeface="Cavolini" panose="03000502040302020204" pitchFamily="66" charset="0"/>
                <a:cs typeface="Cavolini" panose="03000502040302020204" pitchFamily="66" charset="0"/>
              </a:rPr>
              <a:t> </a:t>
            </a:r>
          </a:p>
          <a:p>
            <a:r>
              <a:rPr lang="en-GB" sz="2000" dirty="0">
                <a:latin typeface="Cavolini" panose="03000502040302020204" pitchFamily="66" charset="0"/>
                <a:cs typeface="Cavolini" panose="03000502040302020204" pitchFamily="66" charset="0"/>
              </a:rPr>
              <a:t>Young Minds - </a:t>
            </a:r>
            <a:r>
              <a:rPr lang="en-GB" sz="2000" dirty="0">
                <a:latin typeface="Cavolini" panose="03000502040302020204" pitchFamily="66" charset="0"/>
                <a:cs typeface="Cavolini" panose="03000502040302020204" pitchFamily="66" charset="0"/>
                <a:hlinkClick r:id="rId5"/>
              </a:rPr>
              <a:t>https://youngminds.org.uk/find-help/for-parents/</a:t>
            </a:r>
            <a:endParaRPr lang="en-GB" sz="2000" dirty="0">
              <a:latin typeface="Cavolini" panose="03000502040302020204" pitchFamily="66" charset="0"/>
              <a:cs typeface="Cavolini" panose="03000502040302020204" pitchFamily="66" charset="0"/>
            </a:endParaRPr>
          </a:p>
          <a:p>
            <a:pPr marL="0" indent="0">
              <a:buNone/>
            </a:pPr>
            <a:r>
              <a:rPr lang="en-GB" sz="2000" dirty="0">
                <a:latin typeface="Cavolini" panose="03000502040302020204" pitchFamily="66" charset="0"/>
                <a:cs typeface="Cavolini" panose="03000502040302020204" pitchFamily="66" charset="0"/>
              </a:rPr>
              <a:t> </a:t>
            </a:r>
          </a:p>
          <a:p>
            <a:pPr marL="0" indent="0">
              <a:buNone/>
            </a:pPr>
            <a:r>
              <a:rPr lang="en-GB" sz="2000" b="1" u="sng" dirty="0">
                <a:latin typeface="Cavolini" panose="03000502040302020204" pitchFamily="66" charset="0"/>
                <a:cs typeface="Cavolini" panose="03000502040302020204" pitchFamily="66" charset="0"/>
              </a:rPr>
              <a:t>Watch Video’s </a:t>
            </a:r>
          </a:p>
          <a:p>
            <a:r>
              <a:rPr lang="en-GB" sz="2000" dirty="0">
                <a:latin typeface="Cavolini" panose="03000502040302020204" pitchFamily="66" charset="0"/>
                <a:cs typeface="Cavolini" panose="03000502040302020204" pitchFamily="66" charset="0"/>
                <a:hlinkClick r:id="rId6"/>
              </a:rPr>
              <a:t>https://www.bbc.co.uk/bitesize/articles/znprhbk</a:t>
            </a:r>
            <a:r>
              <a:rPr lang="en-GB" sz="2000" dirty="0">
                <a:latin typeface="Cavolini" panose="03000502040302020204" pitchFamily="66" charset="0"/>
                <a:cs typeface="Cavolini" panose="03000502040302020204" pitchFamily="66" charset="0"/>
              </a:rPr>
              <a:t>  – Supporting your child emotionally</a:t>
            </a:r>
          </a:p>
          <a:p>
            <a:r>
              <a:rPr lang="en-GB" sz="2000" dirty="0">
                <a:latin typeface="Cavolini" panose="03000502040302020204" pitchFamily="66" charset="0"/>
                <a:cs typeface="Cavolini" panose="03000502040302020204" pitchFamily="66" charset="0"/>
              </a:rPr>
              <a:t> </a:t>
            </a:r>
            <a:r>
              <a:rPr lang="en-GB" sz="2000" dirty="0">
                <a:latin typeface="Cavolini" panose="03000502040302020204" pitchFamily="66" charset="0"/>
                <a:cs typeface="Cavolini" panose="03000502040302020204" pitchFamily="66" charset="0"/>
                <a:hlinkClick r:id="rId7"/>
              </a:rPr>
              <a:t>https://www.bbc.co.uk/bitesize/articles/znncpg8</a:t>
            </a:r>
            <a:r>
              <a:rPr lang="en-GB" sz="2000" dirty="0">
                <a:latin typeface="Cavolini" panose="03000502040302020204" pitchFamily="66" charset="0"/>
                <a:cs typeface="Cavolini" panose="03000502040302020204" pitchFamily="66" charset="0"/>
              </a:rPr>
              <a:t>   -practical advice</a:t>
            </a:r>
          </a:p>
          <a:p>
            <a:pPr marL="0" indent="0">
              <a:buNone/>
            </a:pPr>
            <a:endParaRPr lang="en-GB" sz="2000" dirty="0">
              <a:latin typeface="Cavolini" panose="03000502040302020204" pitchFamily="66" charset="0"/>
              <a:cs typeface="Cavolini" panose="03000502040302020204" pitchFamily="66" charset="0"/>
            </a:endParaRPr>
          </a:p>
          <a:p>
            <a:endParaRPr lang="en-GB" sz="2000" dirty="0">
              <a:latin typeface="Cavolini" panose="03000502040302020204" pitchFamily="66" charset="0"/>
              <a:cs typeface="Cavolini" panose="03000502040302020204" pitchFamily="66" charset="0"/>
            </a:endParaRPr>
          </a:p>
          <a:p>
            <a:endParaRPr lang="en-GB" sz="2000" dirty="0">
              <a:latin typeface="Cavolini" panose="03000502040302020204" pitchFamily="66" charset="0"/>
              <a:cs typeface="Cavolini" panose="03000502040302020204" pitchFamily="66" charset="0"/>
            </a:endParaRPr>
          </a:p>
          <a:p>
            <a:endParaRPr lang="en-GB" sz="2000" dirty="0">
              <a:latin typeface="Cavolini" panose="03000502040302020204" pitchFamily="66" charset="0"/>
              <a:cs typeface="Cavolini" panose="03000502040302020204" pitchFamily="66" charset="0"/>
            </a:endParaRPr>
          </a:p>
          <a:p>
            <a:endParaRPr lang="en-GB" sz="2800" dirty="0">
              <a:latin typeface="Cavolini" panose="03000502040302020204" pitchFamily="66" charset="0"/>
              <a:cs typeface="Cavolini" panose="03000502040302020204" pitchFamily="66" charset="0"/>
            </a:endParaRPr>
          </a:p>
          <a:p>
            <a:endParaRPr lang="en-GB" dirty="0"/>
          </a:p>
        </p:txBody>
      </p:sp>
      <p:pic>
        <p:nvPicPr>
          <p:cNvPr id="4" name="Picture 3">
            <a:extLst>
              <a:ext uri="{FF2B5EF4-FFF2-40B4-BE49-F238E27FC236}">
                <a16:creationId xmlns:a16="http://schemas.microsoft.com/office/drawing/2014/main" id="{B742AECC-1EE0-41CC-8E00-4AB792C2B2AA}"/>
              </a:ext>
            </a:extLst>
          </p:cNvPr>
          <p:cNvPicPr>
            <a:picLocks noChangeAspect="1"/>
          </p:cNvPicPr>
          <p:nvPr/>
        </p:nvPicPr>
        <p:blipFill>
          <a:blip r:embed="rId8"/>
          <a:stretch>
            <a:fillRect/>
          </a:stretch>
        </p:blipFill>
        <p:spPr>
          <a:xfrm>
            <a:off x="0" y="0"/>
            <a:ext cx="1109472" cy="6858000"/>
          </a:xfrm>
          <a:prstGeom prst="rect">
            <a:avLst/>
          </a:prstGeom>
        </p:spPr>
      </p:pic>
    </p:spTree>
    <p:extLst>
      <p:ext uri="{BB962C8B-B14F-4D97-AF65-F5344CB8AC3E}">
        <p14:creationId xmlns:p14="http://schemas.microsoft.com/office/powerpoint/2010/main" val="1203336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B6DB2-677E-495E-943F-2104A6C05167}"/>
              </a:ext>
            </a:extLst>
          </p:cNvPr>
          <p:cNvSpPr>
            <a:spLocks noGrp="1"/>
          </p:cNvSpPr>
          <p:nvPr>
            <p:ph type="title"/>
          </p:nvPr>
        </p:nvSpPr>
        <p:spPr>
          <a:xfrm>
            <a:off x="2286000" y="235527"/>
            <a:ext cx="7758545" cy="1047595"/>
          </a:xfrm>
        </p:spPr>
        <p:txBody>
          <a:bodyPr>
            <a:normAutofit/>
          </a:bodyPr>
          <a:lstStyle/>
          <a:p>
            <a:pPr algn="ctr"/>
            <a:r>
              <a:rPr lang="en-GB" sz="5400" dirty="0">
                <a:latin typeface="Cavolini" panose="03000502040302020204" pitchFamily="66" charset="0"/>
                <a:cs typeface="Cavolini" panose="03000502040302020204" pitchFamily="66" charset="0"/>
              </a:rPr>
              <a:t>Useful Apps</a:t>
            </a:r>
          </a:p>
        </p:txBody>
      </p:sp>
      <p:pic>
        <p:nvPicPr>
          <p:cNvPr id="13" name="Picture 12">
            <a:extLst>
              <a:ext uri="{FF2B5EF4-FFF2-40B4-BE49-F238E27FC236}">
                <a16:creationId xmlns:a16="http://schemas.microsoft.com/office/drawing/2014/main" id="{1AEBDB2C-6315-4D74-89B3-371481D19E58}"/>
              </a:ext>
            </a:extLst>
          </p:cNvPr>
          <p:cNvPicPr>
            <a:picLocks noChangeAspect="1"/>
          </p:cNvPicPr>
          <p:nvPr/>
        </p:nvPicPr>
        <p:blipFill>
          <a:blip r:embed="rId3"/>
          <a:stretch>
            <a:fillRect/>
          </a:stretch>
        </p:blipFill>
        <p:spPr>
          <a:xfrm>
            <a:off x="1955999" y="1576828"/>
            <a:ext cx="2975106" cy="1830857"/>
          </a:xfrm>
          <a:prstGeom prst="rect">
            <a:avLst/>
          </a:prstGeom>
        </p:spPr>
      </p:pic>
      <p:pic>
        <p:nvPicPr>
          <p:cNvPr id="22" name="Picture 21">
            <a:extLst>
              <a:ext uri="{FF2B5EF4-FFF2-40B4-BE49-F238E27FC236}">
                <a16:creationId xmlns:a16="http://schemas.microsoft.com/office/drawing/2014/main" id="{9ABBF19A-2C01-4812-9D02-4F9179053598}"/>
              </a:ext>
            </a:extLst>
          </p:cNvPr>
          <p:cNvPicPr>
            <a:picLocks noChangeAspect="1"/>
          </p:cNvPicPr>
          <p:nvPr/>
        </p:nvPicPr>
        <p:blipFill>
          <a:blip r:embed="rId4"/>
          <a:stretch>
            <a:fillRect/>
          </a:stretch>
        </p:blipFill>
        <p:spPr>
          <a:xfrm>
            <a:off x="0" y="0"/>
            <a:ext cx="928150" cy="6858000"/>
          </a:xfrm>
          <a:prstGeom prst="rect">
            <a:avLst/>
          </a:prstGeom>
        </p:spPr>
      </p:pic>
      <p:pic>
        <p:nvPicPr>
          <p:cNvPr id="3" name="Picture 2">
            <a:extLst>
              <a:ext uri="{FF2B5EF4-FFF2-40B4-BE49-F238E27FC236}">
                <a16:creationId xmlns:a16="http://schemas.microsoft.com/office/drawing/2014/main" id="{992A7E87-7A13-48AF-89F6-2A4C3CB060F9}"/>
              </a:ext>
            </a:extLst>
          </p:cNvPr>
          <p:cNvPicPr>
            <a:picLocks noChangeAspect="1"/>
          </p:cNvPicPr>
          <p:nvPr/>
        </p:nvPicPr>
        <p:blipFill>
          <a:blip r:embed="rId5"/>
          <a:stretch>
            <a:fillRect/>
          </a:stretch>
        </p:blipFill>
        <p:spPr>
          <a:xfrm>
            <a:off x="3443552" y="3701392"/>
            <a:ext cx="2319937" cy="2581340"/>
          </a:xfrm>
          <a:prstGeom prst="rect">
            <a:avLst/>
          </a:prstGeom>
        </p:spPr>
      </p:pic>
      <p:pic>
        <p:nvPicPr>
          <p:cNvPr id="1026" name="Picture 2" descr="MindShift CBT - Anxiety Relief – Apps on Google Play">
            <a:extLst>
              <a:ext uri="{FF2B5EF4-FFF2-40B4-BE49-F238E27FC236}">
                <a16:creationId xmlns:a16="http://schemas.microsoft.com/office/drawing/2014/main" id="{55FC62A8-7142-437B-A18F-FCBAD661D422}"/>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6446726" y="1420694"/>
            <a:ext cx="2129238" cy="212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649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815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1" name="Group 10">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75775" y="0"/>
            <a:ext cx="11097905" cy="6858000"/>
            <a:chOff x="547625" y="0"/>
            <a:chExt cx="11097905" cy="6858000"/>
          </a:xfrm>
        </p:grpSpPr>
        <p:sp>
          <p:nvSpPr>
            <p:cNvPr id="12" name="Freeform: Shape 11">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4" name="Picture 3" descr="Text&#10;&#10;Description automatically generated">
            <a:extLst>
              <a:ext uri="{FF2B5EF4-FFF2-40B4-BE49-F238E27FC236}">
                <a16:creationId xmlns:a16="http://schemas.microsoft.com/office/drawing/2014/main" id="{167A5997-9C94-4848-95CD-A6FB9C3156F3}"/>
              </a:ext>
            </a:extLst>
          </p:cNvPr>
          <p:cNvPicPr>
            <a:picLocks noChangeAspect="1"/>
          </p:cNvPicPr>
          <p:nvPr/>
        </p:nvPicPr>
        <p:blipFill>
          <a:blip r:embed="rId3"/>
          <a:stretch>
            <a:fillRect/>
          </a:stretch>
        </p:blipFill>
        <p:spPr>
          <a:xfrm>
            <a:off x="3257369" y="1180532"/>
            <a:ext cx="7324297" cy="4394578"/>
          </a:xfrm>
          <a:prstGeom prst="rect">
            <a:avLst/>
          </a:prstGeom>
        </p:spPr>
      </p:pic>
      <p:pic>
        <p:nvPicPr>
          <p:cNvPr id="3" name="Picture 2" descr="Icon&#10;&#10;Description automatically generated">
            <a:extLst>
              <a:ext uri="{FF2B5EF4-FFF2-40B4-BE49-F238E27FC236}">
                <a16:creationId xmlns:a16="http://schemas.microsoft.com/office/drawing/2014/main" id="{660600F2-F859-47A1-9180-B7709B69103D}"/>
              </a:ext>
            </a:extLst>
          </p:cNvPr>
          <p:cNvPicPr>
            <a:picLocks noChangeAspect="1"/>
          </p:cNvPicPr>
          <p:nvPr/>
        </p:nvPicPr>
        <p:blipFill>
          <a:blip r:embed="rId4"/>
          <a:stretch>
            <a:fillRect/>
          </a:stretch>
        </p:blipFill>
        <p:spPr>
          <a:xfrm>
            <a:off x="0" y="0"/>
            <a:ext cx="928150" cy="6858000"/>
          </a:xfrm>
          <a:prstGeom prst="rect">
            <a:avLst/>
          </a:prstGeom>
        </p:spPr>
      </p:pic>
    </p:spTree>
    <p:extLst>
      <p:ext uri="{BB962C8B-B14F-4D97-AF65-F5344CB8AC3E}">
        <p14:creationId xmlns:p14="http://schemas.microsoft.com/office/powerpoint/2010/main" val="34092842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1286</TotalTime>
  <Words>1092</Words>
  <Application>Microsoft Office PowerPoint</Application>
  <PresentationFormat>Widescreen</PresentationFormat>
  <Paragraphs>151</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Meiryo</vt:lpstr>
      <vt:lpstr>Arial</vt:lpstr>
      <vt:lpstr>Arial</vt:lpstr>
      <vt:lpstr>Calibri</vt:lpstr>
      <vt:lpstr>Calibri Light</vt:lpstr>
      <vt:lpstr>Cavolini</vt:lpstr>
      <vt:lpstr>Varela Round</vt:lpstr>
      <vt:lpstr>Office Theme</vt:lpstr>
      <vt:lpstr>Supporting Children and Young People’s Transition to High School</vt:lpstr>
      <vt:lpstr>Aim of the session</vt:lpstr>
      <vt:lpstr>Group Agreement </vt:lpstr>
      <vt:lpstr>PowerPoint Presentation</vt:lpstr>
      <vt:lpstr>Moving from Primary to Secondary</vt:lpstr>
      <vt:lpstr>Lots of changes for young people to navigate </vt:lpstr>
      <vt:lpstr>PowerPoint Presentation</vt:lpstr>
      <vt:lpstr>What are children most worried about?</vt:lpstr>
      <vt:lpstr>What are children excited about?</vt:lpstr>
      <vt:lpstr> How Transition can affect children and young people </vt:lpstr>
      <vt:lpstr> Helping your child through transition </vt:lpstr>
      <vt:lpstr> Helping your child to be organised  </vt:lpstr>
      <vt:lpstr> 12 Steps to help with Transition </vt:lpstr>
      <vt:lpstr>Things to put in place now</vt:lpstr>
      <vt:lpstr>Resources for young People </vt:lpstr>
      <vt:lpstr>Resources for Parents </vt:lpstr>
      <vt:lpstr>Useful Apps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Young People in  Transitioning to High School</dc:title>
  <dc:creator>Emma Wood</dc:creator>
  <cp:lastModifiedBy>Emma Wood</cp:lastModifiedBy>
  <cp:revision>70</cp:revision>
  <cp:lastPrinted>2022-04-20T09:25:49Z</cp:lastPrinted>
  <dcterms:created xsi:type="dcterms:W3CDTF">2021-05-14T13:52:34Z</dcterms:created>
  <dcterms:modified xsi:type="dcterms:W3CDTF">2022-04-20T12:47:01Z</dcterms:modified>
</cp:coreProperties>
</file>