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2" r:id="rId4"/>
    <p:sldId id="263" r:id="rId5"/>
    <p:sldId id="265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../lesson%203%20explanation%20text/T2-E-199-Tips-for-Writing-Explanation-Powerpoint_ver_2.ppt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12240-6FD1-4054-BE8E-72A4DCD6F7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Tales from other countries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A408F5-99A5-42C2-9499-2AE9E59278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Can I write an explanation text?</a:t>
            </a:r>
          </a:p>
        </p:txBody>
      </p:sp>
    </p:spTree>
    <p:extLst>
      <p:ext uri="{BB962C8B-B14F-4D97-AF65-F5344CB8AC3E}">
        <p14:creationId xmlns:p14="http://schemas.microsoft.com/office/powerpoint/2010/main" val="1788115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5B01E-3F6B-47D7-B80F-E09555DAA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61" y="1639956"/>
            <a:ext cx="10830339" cy="1151965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an explanation text?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2" action="ppaction://hlinkpres?slideindex=1&amp;slidetitle="/>
              </a:rPr>
              <a:t>..\lesson 3 explanation text\T2-E-199-Tips-for-Writing-Explanation-Powerpoint_ver_2.pptx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2727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C86DE7-7055-4968-86F2-926DF0540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11" y="0"/>
            <a:ext cx="5206079" cy="63557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6AE1E6-B229-4460-9BDA-A2146357E253}"/>
              </a:ext>
            </a:extLst>
          </p:cNvPr>
          <p:cNvSpPr txBox="1"/>
          <p:nvPr/>
        </p:nvSpPr>
        <p:spPr>
          <a:xfrm>
            <a:off x="6096000" y="858129"/>
            <a:ext cx="4285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identify the key features of this explanation text?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2CE450-2A70-47AE-ACEE-E1AB78D81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9790" y="2540807"/>
            <a:ext cx="5800024" cy="248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6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1575C-1C69-43EF-8877-C4337BD3D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I write an explanation text?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660171-3BB6-4997-AA27-446396487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330" y="2709052"/>
            <a:ext cx="4330173" cy="2435722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55F69-3572-4490-9306-4587F719ABA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Using all the information you have researched, your task is to write an explanation text about diving for pearls.</a:t>
            </a:r>
          </a:p>
        </p:txBody>
      </p:sp>
    </p:spTree>
    <p:extLst>
      <p:ext uri="{BB962C8B-B14F-4D97-AF65-F5344CB8AC3E}">
        <p14:creationId xmlns:p14="http://schemas.microsoft.com/office/powerpoint/2010/main" val="110829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76E8DBD-6DBD-4FCB-8FE8-8F0425C0B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4" name="Freeform 11">
            <a:extLst>
              <a:ext uri="{FF2B5EF4-FFF2-40B4-BE49-F238E27FC236}">
                <a16:creationId xmlns:a16="http://schemas.microsoft.com/office/drawing/2014/main" id="{70BE0118-665B-49AC-8ED9-B29C009CE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DB8E4593-3024-4A7B-92FB-8114D72E5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25">
            <a:extLst>
              <a:ext uri="{FF2B5EF4-FFF2-40B4-BE49-F238E27FC236}">
                <a16:creationId xmlns:a16="http://schemas.microsoft.com/office/drawing/2014/main" id="{F72029E6-113E-4A42-8D29-4B796B39B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Freeform 14">
            <a:extLst>
              <a:ext uri="{FF2B5EF4-FFF2-40B4-BE49-F238E27FC236}">
                <a16:creationId xmlns:a16="http://schemas.microsoft.com/office/drawing/2014/main" id="{FBAE6AE5-2B20-46E6-B338-A385BFF09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2" name="5-Point Star 24">
            <a:extLst>
              <a:ext uri="{FF2B5EF4-FFF2-40B4-BE49-F238E27FC236}">
                <a16:creationId xmlns:a16="http://schemas.microsoft.com/office/drawing/2014/main" id="{4555B12C-E2CF-448D-918F-96D0958DC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7458151-6535-4712-9D31-5BFEBD22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28F956D1-3AF5-47E1-BF12-D331E34AA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6" y="0"/>
            <a:ext cx="4632997" cy="6858000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5">
            <a:extLst>
              <a:ext uri="{FF2B5EF4-FFF2-40B4-BE49-F238E27FC236}">
                <a16:creationId xmlns:a16="http://schemas.microsoft.com/office/drawing/2014/main" id="{4A5A7DD1-718C-42BE-9B90-4D960E22E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856" y="0"/>
            <a:ext cx="4293205" cy="6576643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D6CAB48-5722-4447-814B-39FAC25BA21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46663" y="1304458"/>
            <a:ext cx="3326650" cy="29017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600" dirty="0"/>
              <a:t>What are the features  on an explanation text?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173A72-B102-4A6D-B568-2B31B73073E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46663" y="4206239"/>
            <a:ext cx="3326649" cy="10669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 sz="2800">
                <a:solidFill>
                  <a:schemeClr val="bg1">
                    <a:lumMod val="50000"/>
                  </a:schemeClr>
                </a:solidFill>
              </a:rPr>
              <a:t>Use this sheet to help you!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DE02FF1-20BC-4306-B0FB-AE6D71D73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248871" cy="226225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9A8C427-1B47-42B2-9206-1F34BE757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52622"/>
            <a:ext cx="4250216" cy="780581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9864909-0F48-48BD-B525-B293738D4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1883" y="450792"/>
            <a:ext cx="6636823" cy="5950008"/>
          </a:xfrm>
          <a:prstGeom prst="rect">
            <a:avLst/>
          </a:prstGeom>
          <a:solidFill>
            <a:schemeClr val="bg1"/>
          </a:solidFill>
          <a:ln w="57150" cmpd="thinThick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8EF6A-9C09-44E0-A2C5-74F9A0E1143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899" b="7744"/>
          <a:stretch/>
        </p:blipFill>
        <p:spPr>
          <a:xfrm>
            <a:off x="5321367" y="1689358"/>
            <a:ext cx="6174771" cy="347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165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463</TotalTime>
  <Words>72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Impact</vt:lpstr>
      <vt:lpstr>Main Event</vt:lpstr>
      <vt:lpstr>Tales from other countries</vt:lpstr>
      <vt:lpstr>What is an explanation text?  ..\lesson 3 explanation text\T2-E-199-Tips-for-Writing-Explanation-Powerpoint_ver_2.pptx</vt:lpstr>
      <vt:lpstr>PowerPoint Presentation</vt:lpstr>
      <vt:lpstr>Can I write an explanation text?</vt:lpstr>
      <vt:lpstr>What are the features  on an explanation text?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Tales from other countires</dc:title>
  <dc:creator>Richard Alsop</dc:creator>
  <cp:lastModifiedBy>Richard Alsop</cp:lastModifiedBy>
  <cp:revision>26</cp:revision>
  <dcterms:created xsi:type="dcterms:W3CDTF">2020-03-27T09:53:22Z</dcterms:created>
  <dcterms:modified xsi:type="dcterms:W3CDTF">2020-04-20T09:59:46Z</dcterms:modified>
</cp:coreProperties>
</file>