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75" r:id="rId3"/>
    <p:sldId id="276" r:id="rId4"/>
    <p:sldId id="267" r:id="rId5"/>
    <p:sldId id="281" r:id="rId6"/>
    <p:sldId id="268" r:id="rId7"/>
    <p:sldId id="269" r:id="rId8"/>
    <p:sldId id="280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4/3/2020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4/3/2020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4/3/2020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4/3/2020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4/3/2020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48A87A34-81AB-432B-8DAE-1953F412C126}" type="datetimeFigureOut">
              <a:rPr lang="en-US" dirty="0"/>
              <a:pPr/>
              <a:t>4/3/2020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4/3/2020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slide" Target="slide6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.uk/bitesize/topics/zpccwmn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E6FB5A-DD5C-4E1F-BF2C-55EE21B0227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417779" y="989773"/>
            <a:ext cx="8637073" cy="2541431"/>
          </a:xfrm>
        </p:spPr>
        <p:txBody>
          <a:bodyPr>
            <a:normAutofit fontScale="90000"/>
          </a:bodyPr>
          <a:lstStyle/>
          <a:p>
            <a:r>
              <a:rPr lang="en-GB" dirty="0"/>
              <a:t>Can I retell a story from a different perspective?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8849EFE-FB7E-4E2A-B1CF-B097524856C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Lesson 8</a:t>
            </a:r>
          </a:p>
        </p:txBody>
      </p:sp>
    </p:spTree>
    <p:extLst>
      <p:ext uri="{BB962C8B-B14F-4D97-AF65-F5344CB8AC3E}">
        <p14:creationId xmlns:p14="http://schemas.microsoft.com/office/powerpoint/2010/main" val="4176870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0CABCAE3-64FC-4149-819F-2C18128241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012FDCFE-9AD2-4D8A-8CBF-B3AA37EBF6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FBD463FC-4CA8-4FF4-85A3-AF9F4B98D2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BECF35C3-8B44-4F4B-BD25-4C01823DB2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2FA7AD0A-1871-4DF8-9235-F49D0513B9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36B04CFB-FAE5-47DD-9B3E-4E9BA7A89C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10CF59B-60AF-4922-8E7C-B5A99FE755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9301" y="1474969"/>
            <a:ext cx="2823919" cy="1868760"/>
          </a:xfrm>
        </p:spPr>
        <p:txBody>
          <a:bodyPr vert="horz" lIns="91440" tIns="45720" rIns="91440" bIns="0" rtlCol="0" anchor="b">
            <a:normAutofit/>
          </a:bodyPr>
          <a:lstStyle/>
          <a:p>
            <a:r>
              <a:rPr lang="en-US" sz="3600"/>
              <a:t>Your task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466A3F2-9AFD-4BFE-AC59-E9E0844E0A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9302" y="3531204"/>
            <a:ext cx="2823919" cy="1610643"/>
          </a:xfrm>
        </p:spPr>
        <p:txBody>
          <a:bodyPr vert="horz" lIns="91440" tIns="91440" rIns="91440" bIns="91440" rtlCol="0">
            <a:normAutofit lnSpcReduction="10000"/>
          </a:bodyPr>
          <a:lstStyle/>
          <a:p>
            <a:pPr marL="0" indent="0">
              <a:buNone/>
            </a:pPr>
            <a:r>
              <a:rPr lang="en-US" sz="1600" cap="all" dirty="0"/>
              <a:t>Can you write the story of Ali Baba and the Forty Thieves from the perspective of </a:t>
            </a:r>
            <a:r>
              <a:rPr lang="en-US" sz="1600" cap="all" dirty="0" err="1"/>
              <a:t>morgianna</a:t>
            </a:r>
            <a:r>
              <a:rPr lang="en-US" sz="1600" cap="all" dirty="0"/>
              <a:t>?</a:t>
            </a:r>
          </a:p>
        </p:txBody>
      </p: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EE68D41B-9286-479F-9AB7-678C8E348D7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59301" y="3528543"/>
            <a:ext cx="2823919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grpSp>
        <p:nvGrpSpPr>
          <p:cNvPr id="23" name="Group 22">
            <a:extLst>
              <a:ext uri="{FF2B5EF4-FFF2-40B4-BE49-F238E27FC236}">
                <a16:creationId xmlns:a16="http://schemas.microsoft.com/office/drawing/2014/main" id="{E8ACF89C-CFC3-4D68-B3C4-2BEFB7BBE5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3979389" y="482171"/>
            <a:ext cx="7560115" cy="5149101"/>
            <a:chOff x="3979389" y="482171"/>
            <a:chExt cx="7560115" cy="5149101"/>
          </a:xfrm>
        </p:grpSpPr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3B770B7D-3C5C-4682-8DF0-20783592F3B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979389" y="482171"/>
              <a:ext cx="7560115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A6893E11-7EC1-4EB6-A2A8-0B693F8FE57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292448" y="812507"/>
              <a:ext cx="692827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7" name="Rectangle 26">
            <a:extLst>
              <a:ext uri="{FF2B5EF4-FFF2-40B4-BE49-F238E27FC236}">
                <a16:creationId xmlns:a16="http://schemas.microsoft.com/office/drawing/2014/main" id="{622F7FD7-8884-4FD5-95AB-0B5C6033AD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55487" y="977965"/>
            <a:ext cx="6615582" cy="4135339"/>
          </a:xfrm>
          <a:prstGeom prst="rect">
            <a:avLst/>
          </a:prstGeom>
          <a:solidFill>
            <a:schemeClr val="bg1"/>
          </a:solidFill>
          <a:ln w="635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6D04389-68F2-4798-9A1C-723E8ECE69F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56216" y="1116345"/>
            <a:ext cx="5407234" cy="3866172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16EFE474-4FE0-4E8F-8F09-5ED2C9E76A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CF8B8C81-54DC-4AF5-B682-3A2C70A6B5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409100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64B15C-AA98-49D4-8BDB-3CD2EB134B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is going to be the title of your story?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69BBB7-90D9-41B0-B6DB-B4D89087FD9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GB" sz="3200" u="sng" dirty="0" err="1"/>
              <a:t>Morgianna</a:t>
            </a:r>
            <a:r>
              <a:rPr lang="en-GB" sz="3200" u="sng" dirty="0"/>
              <a:t> and the Forty Thieves!</a:t>
            </a:r>
          </a:p>
          <a:p>
            <a:pPr marL="0" indent="0" algn="ctr">
              <a:buNone/>
            </a:pPr>
            <a:endParaRPr lang="en-GB" sz="3200" u="sng" dirty="0"/>
          </a:p>
          <a:p>
            <a:pPr marL="0" indent="0" algn="ctr">
              <a:buNone/>
            </a:pPr>
            <a:r>
              <a:rPr lang="en-GB" sz="3200" u="sng" dirty="0" err="1"/>
              <a:t>Morgianna</a:t>
            </a:r>
            <a:r>
              <a:rPr lang="en-GB" sz="3200" u="sng" dirty="0"/>
              <a:t>, the Saviour of Ali Baba!</a:t>
            </a:r>
          </a:p>
          <a:p>
            <a:pPr marL="0" indent="0" algn="ctr">
              <a:buNone/>
            </a:pPr>
            <a:endParaRPr lang="en-GB" sz="3200" u="sng" dirty="0"/>
          </a:p>
          <a:p>
            <a:pPr marL="0" indent="0" algn="ctr">
              <a:buNone/>
            </a:pPr>
            <a:r>
              <a:rPr lang="en-GB" sz="3200" u="sng" dirty="0"/>
              <a:t>Magnificent </a:t>
            </a:r>
            <a:r>
              <a:rPr lang="en-GB" sz="3200" u="sng" dirty="0" err="1"/>
              <a:t>Morgianna</a:t>
            </a:r>
            <a:r>
              <a:rPr lang="en-GB" sz="3200" u="sng" dirty="0"/>
              <a:t> Saves the Day!</a:t>
            </a:r>
          </a:p>
        </p:txBody>
      </p:sp>
    </p:spTree>
    <p:extLst>
      <p:ext uri="{BB962C8B-B14F-4D97-AF65-F5344CB8AC3E}">
        <p14:creationId xmlns:p14="http://schemas.microsoft.com/office/powerpoint/2010/main" val="22665774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98887E-7A42-49A8-9950-13A8B68188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else can help with my writing?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34AFA3D-DF26-4544-914C-C86FA7EA361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hlinkClick r:id="rId2" action="ppaction://hlinksldjump"/>
              </a:rPr>
              <a:t>Alan Peat sentences       -  The more the Shoe Maker tried, the more difficult it became to sell his shoes.</a:t>
            </a:r>
            <a:endParaRPr lang="en-GB" dirty="0"/>
          </a:p>
          <a:p>
            <a:endParaRPr lang="en-GB" dirty="0"/>
          </a:p>
          <a:p>
            <a:r>
              <a:rPr lang="en-GB" dirty="0">
                <a:hlinkClick r:id="rId3" action="ppaction://hlinksldjump"/>
              </a:rPr>
              <a:t>Year 5/6 word list</a:t>
            </a:r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2429171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9A8BEBD6-F9AA-4C93-B5F7-B43BD21D94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You can present your work on Microsoft word or paper, it’s completely up to you!</a:t>
            </a:r>
          </a:p>
        </p:txBody>
      </p:sp>
      <p:pic>
        <p:nvPicPr>
          <p:cNvPr id="7" name="Picture Placeholder 6">
            <a:extLst>
              <a:ext uri="{FF2B5EF4-FFF2-40B4-BE49-F238E27FC236}">
                <a16:creationId xmlns:a16="http://schemas.microsoft.com/office/drawing/2014/main" id="{F574D8DA-757C-4443-8491-E7E862346839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/>
          <a:srcRect t="744" b="744"/>
          <a:stretch>
            <a:fillRect/>
          </a:stretch>
        </p:blipFill>
        <p:spPr>
          <a:prstGeom prst="rect">
            <a:avLst/>
          </a:prstGeom>
        </p:spPr>
      </p:pic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AFD2FC86-D725-4B2C-826E-BAF79E2373E9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>
            <a:normAutofit fontScale="92500" lnSpcReduction="20000"/>
          </a:bodyPr>
          <a:lstStyle/>
          <a:p>
            <a:pPr algn="ctr"/>
            <a:r>
              <a:rPr lang="en-GB" sz="2000" dirty="0"/>
              <a:t>If you need some more help writing your story, why don’t you check out BBC bitesize?</a:t>
            </a:r>
          </a:p>
          <a:p>
            <a:pPr algn="ctr"/>
            <a:r>
              <a:rPr lang="en-GB" sz="4000" dirty="0">
                <a:hlinkClick r:id="rId3"/>
              </a:rPr>
              <a:t>https://www.bbc.co.uk/bitesize/topics/zpccwmn</a:t>
            </a:r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14123846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4C5F8BD8-D5F6-46D4-8B79-F53EAFE7278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9765" y="685417"/>
            <a:ext cx="4077269" cy="274358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2F588D0-1C2F-405F-8DE7-B2FD71F4E03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60484" y="523470"/>
            <a:ext cx="4115374" cy="290553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75FAA6F-45C3-4098-8854-DE96AA9F9F9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7843" y="3429000"/>
            <a:ext cx="4201111" cy="299126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173AC75-382B-4305-A4DA-3BE533F4647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60484" y="3533789"/>
            <a:ext cx="4124901" cy="28864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52905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CB0ED6E-40E3-477A-A09E-E5FD96C0D0E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5370" y="146668"/>
            <a:ext cx="10290629" cy="6395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984152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72291F8-BACC-4919-8234-18B4D87CF09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1050" y="-69892"/>
            <a:ext cx="10363200" cy="68222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9023302"/>
      </p:ext>
    </p:extLst>
  </p:cSld>
  <p:clrMapOvr>
    <a:masterClrMapping/>
  </p:clrMapOvr>
</p:sld>
</file>

<file path=ppt/theme/theme1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lery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Gallery</Template>
  <TotalTime>27481</TotalTime>
  <Words>146</Words>
  <Application>Microsoft Office PowerPoint</Application>
  <PresentationFormat>Widescreen</PresentationFormat>
  <Paragraphs>19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1" baseType="lpstr">
      <vt:lpstr>Arial</vt:lpstr>
      <vt:lpstr>Gill Sans MT</vt:lpstr>
      <vt:lpstr>Gallery</vt:lpstr>
      <vt:lpstr>Can I retell a story from a different perspective?</vt:lpstr>
      <vt:lpstr>Your task</vt:lpstr>
      <vt:lpstr>What is going to be the title of your story?</vt:lpstr>
      <vt:lpstr>What else can help with my writing?</vt:lpstr>
      <vt:lpstr>You can present your work on Microsoft word or paper, it’s completely up to you!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Can I recognise stories from a different culture and time?</dc:title>
  <dc:creator>Richard Alsop</dc:creator>
  <cp:lastModifiedBy>Richard Alsop</cp:lastModifiedBy>
  <cp:revision>27</cp:revision>
  <dcterms:created xsi:type="dcterms:W3CDTF">2020-03-31T09:45:29Z</dcterms:created>
  <dcterms:modified xsi:type="dcterms:W3CDTF">2020-04-21T10:58:30Z</dcterms:modified>
</cp:coreProperties>
</file>