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0" d="100"/>
          <a:sy n="40" d="100"/>
        </p:scale>
        <p:origin x="1896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5E568-2A90-43CF-BE62-5BC1EC4E34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Can I reflect on the stories I have heard?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04EE65-5B13-43A5-B88A-E7D0905A28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(Can I write a story review?)</a:t>
            </a:r>
          </a:p>
        </p:txBody>
      </p:sp>
    </p:spTree>
    <p:extLst>
      <p:ext uri="{BB962C8B-B14F-4D97-AF65-F5344CB8AC3E}">
        <p14:creationId xmlns:p14="http://schemas.microsoft.com/office/powerpoint/2010/main" val="710840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F7262-40B5-4E0B-8DB5-EFF3CB17A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stories have we looked at?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1912-2CC9-404E-AB29-A513676B1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Rat and the Captain – The poem about a Pearl Boat Captain’s problem with rats aboard his boat and the response of the rat.</a:t>
            </a:r>
          </a:p>
          <a:p>
            <a:r>
              <a:rPr lang="en-GB" dirty="0"/>
              <a:t>Ali Baba and the Forty Thieves – The story of Ali Baba finding gold and riches that belonged to a group of thieves, how the thieves plotted revenge and ultimately how </a:t>
            </a:r>
            <a:r>
              <a:rPr lang="en-GB" dirty="0" err="1"/>
              <a:t>Morgianna</a:t>
            </a:r>
            <a:r>
              <a:rPr lang="en-GB" dirty="0"/>
              <a:t> saved the day!</a:t>
            </a:r>
          </a:p>
          <a:p>
            <a:r>
              <a:rPr lang="en-GB" dirty="0"/>
              <a:t>The Cat and the Mouse – The fable about how a mouse helped a cat escape from a trap in exchange for a favour.</a:t>
            </a:r>
          </a:p>
          <a:p>
            <a:r>
              <a:rPr lang="en-GB" dirty="0"/>
              <a:t>Gilgamesh the Hero – The epic tale of a horrible man who changed his ways (thanks to Enkidu) and went on </a:t>
            </a:r>
            <a:r>
              <a:rPr lang="en-GB"/>
              <a:t>different quests.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53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48309-963D-4F01-9BFE-CBF75F0C9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story was your favourite?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88EDC1-8585-4A09-BB72-BB1451384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2526" y="4150911"/>
            <a:ext cx="3974402" cy="2123661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8B83CAFC-3CA4-48C1-B99D-5A1D8B049466}"/>
              </a:ext>
            </a:extLst>
          </p:cNvPr>
          <p:cNvSpPr/>
          <p:nvPr/>
        </p:nvSpPr>
        <p:spPr>
          <a:xfrm>
            <a:off x="6350955" y="2700222"/>
            <a:ext cx="2090057" cy="983168"/>
          </a:xfrm>
          <a:prstGeom prst="wedgeEllipseCallout">
            <a:avLst>
              <a:gd name="adj1" fmla="val 46355"/>
              <a:gd name="adj2" fmla="val 1355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My story is one that teaches not to trust your enemies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6B9D90-999E-45C7-9C60-B45A412405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05033" y="2249204"/>
            <a:ext cx="4647036" cy="4150911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7B57F8EC-A9E7-4839-8934-6B8B192FF879}"/>
              </a:ext>
            </a:extLst>
          </p:cNvPr>
          <p:cNvSpPr/>
          <p:nvPr/>
        </p:nvSpPr>
        <p:spPr>
          <a:xfrm>
            <a:off x="244991" y="527159"/>
            <a:ext cx="2090057" cy="2213811"/>
          </a:xfrm>
          <a:prstGeom prst="wedgeEllipseCallout">
            <a:avLst>
              <a:gd name="adj1" fmla="val 64364"/>
              <a:gd name="adj2" fmla="val 603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story is an epic tale of friendship, beasts and magic!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121F5E-1704-4171-AFEE-A9C61A605C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36498" y="-1957450"/>
            <a:ext cx="1473229" cy="2123661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A6AEC33D-4A70-42B0-827E-E34B3F8A5B17}"/>
              </a:ext>
            </a:extLst>
          </p:cNvPr>
          <p:cNvSpPr/>
          <p:nvPr/>
        </p:nvSpPr>
        <p:spPr>
          <a:xfrm>
            <a:off x="7170821" y="527159"/>
            <a:ext cx="2090057" cy="1303867"/>
          </a:xfrm>
          <a:prstGeom prst="wedgeEllipseCallout">
            <a:avLst>
              <a:gd name="adj1" fmla="val 72424"/>
              <a:gd name="adj2" fmla="val 108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annoyed the Pearl boat Captain!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A711B87-2F73-4558-B86F-C7865985B9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8317" y="7170822"/>
            <a:ext cx="2587973" cy="2700222"/>
          </a:xfrm>
          <a:prstGeom prst="rect">
            <a:avLst/>
          </a:prstGeom>
        </p:spPr>
      </p:pic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69F3E18F-6951-4587-B5D9-4A0DB1BBCC56}"/>
              </a:ext>
            </a:extLst>
          </p:cNvPr>
          <p:cNvSpPr/>
          <p:nvPr/>
        </p:nvSpPr>
        <p:spPr>
          <a:xfrm>
            <a:off x="4239698" y="2249204"/>
            <a:ext cx="2111257" cy="1179796"/>
          </a:xfrm>
          <a:prstGeom prst="wedgeEllipseCallout">
            <a:avLst>
              <a:gd name="adj1" fmla="val 13360"/>
              <a:gd name="adj2" fmla="val 1134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about all the treasure in the cave?</a:t>
            </a:r>
          </a:p>
        </p:txBody>
      </p:sp>
    </p:spTree>
    <p:extLst>
      <p:ext uri="{BB962C8B-B14F-4D97-AF65-F5344CB8AC3E}">
        <p14:creationId xmlns:p14="http://schemas.microsoft.com/office/powerpoint/2010/main" val="3146566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6 L -0.38672 0.011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36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5 -0.00718 L 0.48868 -0.025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52" y="-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44444E-6 L -0.27539 0.4324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76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1.11111E-6 L 0.04101 -0.4388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4" y="-2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B4B82D-A989-40D8-A457-F1D9C0345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E99EC7-4ECA-46FD-A4EE-C28A8AC67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36" y="28937"/>
            <a:ext cx="12188825" cy="68562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48211E-732D-47C4-BD67-E5D98DD2C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2312" y="1149305"/>
            <a:ext cx="3608464" cy="4615479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67034349-EB95-4DEC-941A-A5BEB23CC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8956"/>
            <a:ext cx="12234672" cy="658368"/>
            <a:chOff x="-18288" y="3128956"/>
            <a:chExt cx="12234672" cy="658368"/>
          </a:xfrm>
        </p:grpSpPr>
        <p:sp useBgFill="1">
          <p:nvSpPr>
            <p:cNvPr id="13" name="Rounded Rectangle 21">
              <a:extLst>
                <a:ext uri="{FF2B5EF4-FFF2-40B4-BE49-F238E27FC236}">
                  <a16:creationId xmlns:a16="http://schemas.microsoft.com/office/drawing/2014/main" id="{4ED14EF1-39B3-426A-842A-CEA137A65D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0BA46E3-54EA-491A-BDC2-C9A945118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 useBgFill="1">
          <p:nvSpPr>
            <p:cNvPr id="15" name="Rounded Rectangle 27">
              <a:extLst>
                <a:ext uri="{FF2B5EF4-FFF2-40B4-BE49-F238E27FC236}">
                  <a16:creationId xmlns:a16="http://schemas.microsoft.com/office/drawing/2014/main" id="{BC6C1592-02CC-4EA4-9A0E-7BE7C1ED8B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srgbClr val="171717">
                  <a:alpha val="82745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367E44A5-FAF8-4D81-90C9-CFD68F1A13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3CD5E12-6E97-4B8F-BBE1-172D8BB31898}"/>
              </a:ext>
            </a:extLst>
          </p:cNvPr>
          <p:cNvSpPr txBox="1"/>
          <p:nvPr/>
        </p:nvSpPr>
        <p:spPr>
          <a:xfrm>
            <a:off x="821078" y="1299411"/>
            <a:ext cx="2644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 story review for your favourite story!</a:t>
            </a:r>
          </a:p>
        </p:txBody>
      </p:sp>
    </p:spTree>
    <p:extLst>
      <p:ext uri="{BB962C8B-B14F-4D97-AF65-F5344CB8AC3E}">
        <p14:creationId xmlns:p14="http://schemas.microsoft.com/office/powerpoint/2010/main" val="14253759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90</TotalTime>
  <Words>194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Garamond</vt:lpstr>
      <vt:lpstr>Organic</vt:lpstr>
      <vt:lpstr>Can I reflect on the stories I have heard?</vt:lpstr>
      <vt:lpstr>What stories have we looked at?</vt:lpstr>
      <vt:lpstr>Which story was your favourite?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I reflect on the stories I have heard?</dc:title>
  <dc:creator>Richard Alsop</dc:creator>
  <cp:lastModifiedBy>Richard Alsop</cp:lastModifiedBy>
  <cp:revision>6</cp:revision>
  <dcterms:created xsi:type="dcterms:W3CDTF">2020-04-23T08:46:46Z</dcterms:created>
  <dcterms:modified xsi:type="dcterms:W3CDTF">2020-04-24T11:42:30Z</dcterms:modified>
</cp:coreProperties>
</file>