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0" d="100"/>
          <a:sy n="70" d="100"/>
        </p:scale>
        <p:origin x="14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4/20/2020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I3OPif4En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news/blogs-magazine-monitor-30042226" TargetMode="External"/><Relationship Id="rId5" Type="http://schemas.openxmlformats.org/officeDocument/2006/relationships/hyperlink" Target="https://www.youtube.com/watch?v=c1M68UofTAw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12240-6FD1-4054-BE8E-72A4DCD6F7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Tales from other countries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A408F5-99A5-42C2-9499-2AE9E59278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Can I research a topic and present my findings?</a:t>
            </a:r>
          </a:p>
        </p:txBody>
      </p:sp>
    </p:spTree>
    <p:extLst>
      <p:ext uri="{BB962C8B-B14F-4D97-AF65-F5344CB8AC3E}">
        <p14:creationId xmlns:p14="http://schemas.microsoft.com/office/powerpoint/2010/main" val="1788115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96B39-B2B4-4A74-B6A8-CC8B140CD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Rat and the ship’s captain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96763-5ADE-4E83-9DE2-52A6DB9F5BB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Watch the following clip which tells the story of the rat and the ship’s captain</a:t>
            </a:r>
          </a:p>
          <a:p>
            <a:r>
              <a:rPr lang="en-GB" dirty="0">
                <a:hlinkClick r:id="rId2"/>
              </a:rPr>
              <a:t>https://www.youtube.com/watch?v=qI3OPif4Enk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7843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11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7" name="Group 13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5" name="Rectangle 14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1D7BE49D-A34B-4F25-BC8C-CE9E2B37F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66DFDEE3-F2F4-48C9-8222-CA273412C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979952" cy="6644081"/>
          </a:xfrm>
          <a:prstGeom prst="rect">
            <a:avLst/>
          </a:pr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CB48EAE-1F5B-46AD-9038-CEE4D86D8F1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/>
          <a:srcRect l="6874" r="5953" b="3"/>
          <a:stretch/>
        </p:blipFill>
        <p:spPr>
          <a:xfrm>
            <a:off x="6327849" y="234347"/>
            <a:ext cx="5146360" cy="5903415"/>
          </a:xfrm>
          <a:prstGeom prst="rect">
            <a:avLst/>
          </a:prstGeom>
          <a:ln>
            <a:noFill/>
          </a:ln>
        </p:spPr>
      </p:pic>
      <p:sp>
        <p:nvSpPr>
          <p:cNvPr id="23" name="Freeform 9">
            <a:extLst>
              <a:ext uri="{FF2B5EF4-FFF2-40B4-BE49-F238E27FC236}">
                <a16:creationId xmlns:a16="http://schemas.microsoft.com/office/drawing/2014/main" id="{95A09B00-70D2-4998-8FA5-3A8ED576D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5397" y="0"/>
            <a:ext cx="11773291" cy="6419514"/>
          </a:xfrm>
          <a:custGeom>
            <a:avLst/>
            <a:gdLst/>
            <a:ahLst/>
            <a:cxnLst/>
            <a:rect l="l" t="t" r="r" b="b"/>
            <a:pathLst>
              <a:path w="11773291" h="6419514">
                <a:moveTo>
                  <a:pt x="11750059" y="0"/>
                </a:moveTo>
                <a:lnTo>
                  <a:pt x="11773291" y="6419514"/>
                </a:lnTo>
                <a:lnTo>
                  <a:pt x="0" y="641104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B5FB9F9-CCF5-4072-83C3-3B45E1409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6094412" cy="6380796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2D4A202-E482-4A2F-B23D-000E02AA6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690479"/>
            <a:ext cx="4957275" cy="114682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</a:rPr>
              <a:t>The rat and the ship’s captain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662973-A4F5-4857-AA06-237A106252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5800" y="2063395"/>
            <a:ext cx="4957273" cy="344610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This poem was written in the 1930’s.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It tells the story of  a real problem for a pearl boat captain….rats!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 Rounded MT Bold" panose="020F0704030504030204" pitchFamily="34" charset="0"/>
              </a:rPr>
              <a:t>It is known as a debate poem and is a common form of poetry in the middle east.</a:t>
            </a:r>
          </a:p>
          <a:p>
            <a:pPr algn="l"/>
            <a:endParaRPr lang="en-US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48F7C567-4602-43D2-B01A-142710229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437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3" name="Rectangle 12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18E3CE-990A-416F-A641-D4A3916F8F6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4"/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CC146B38-3E4E-4A67-91CF-55DBCC51B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rot="21420000">
            <a:off x="-153067" y="613608"/>
            <a:ext cx="8044107" cy="5638800"/>
          </a:xfrm>
          <a:custGeom>
            <a:avLst/>
            <a:gdLst/>
            <a:ahLst/>
            <a:cxnLst/>
            <a:rect l="l" t="t" r="r" b="b"/>
            <a:pathLst>
              <a:path w="8044107" h="5638800">
                <a:moveTo>
                  <a:pt x="8044107" y="0"/>
                </a:moveTo>
                <a:lnTo>
                  <a:pt x="8044107" y="5638800"/>
                </a:lnTo>
                <a:lnTo>
                  <a:pt x="0" y="5638800"/>
                </a:lnTo>
                <a:lnTo>
                  <a:pt x="295517" y="0"/>
                </a:lnTo>
                <a:close/>
              </a:path>
            </a:pathLst>
          </a:custGeom>
          <a:solidFill>
            <a:schemeClr val="accent1">
              <a:alpha val="82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92666-2369-4802-9F61-F0B3EF937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20000">
            <a:off x="486113" y="1220999"/>
            <a:ext cx="6851188" cy="115196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</a:rPr>
              <a:t>I wonder what other issues a pearl boat captain might have?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018233-FA9D-4C96-B329-3C2D4AD19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 rot="21420000">
            <a:off x="557843" y="2928427"/>
            <a:ext cx="6859199" cy="294465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research pearl boating and what it was     like to work on a pearl boat.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present your findings however you wish.</a:t>
            </a:r>
          </a:p>
        </p:txBody>
      </p:sp>
    </p:spTree>
    <p:extLst>
      <p:ext uri="{BB962C8B-B14F-4D97-AF65-F5344CB8AC3E}">
        <p14:creationId xmlns:p14="http://schemas.microsoft.com/office/powerpoint/2010/main" val="221632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ndscape, Beach, Tropical, Sea Wallpapers HD / Desktop and Mobile ...">
            <a:extLst>
              <a:ext uri="{FF2B5EF4-FFF2-40B4-BE49-F238E27FC236}">
                <a16:creationId xmlns:a16="http://schemas.microsoft.com/office/drawing/2014/main" id="{4DAB85F5-F539-4F55-B839-7C95C2DA36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0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8D949C-11D1-4FB0-8CD9-3C5CAD296F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55682" y="697856"/>
            <a:ext cx="5839640" cy="3248478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0371D34C-3EFA-45D2-B3A2-ED2AA122DA94}"/>
              </a:ext>
            </a:extLst>
          </p:cNvPr>
          <p:cNvSpPr/>
          <p:nvPr/>
        </p:nvSpPr>
        <p:spPr>
          <a:xfrm>
            <a:off x="9705474" y="561474"/>
            <a:ext cx="1973179" cy="1138989"/>
          </a:xfrm>
          <a:prstGeom prst="wedgeEllipseCallout">
            <a:avLst>
              <a:gd name="adj1" fmla="val -105908"/>
              <a:gd name="adj2" fmla="val 840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the name of this boat?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F6A3843D-56F8-40D7-B3AA-2B8A3EA45544}"/>
              </a:ext>
            </a:extLst>
          </p:cNvPr>
          <p:cNvSpPr/>
          <p:nvPr/>
        </p:nvSpPr>
        <p:spPr>
          <a:xfrm>
            <a:off x="1403685" y="906380"/>
            <a:ext cx="1973179" cy="1138989"/>
          </a:xfrm>
          <a:prstGeom prst="wedgeEllipseCallout">
            <a:avLst>
              <a:gd name="adj1" fmla="val 62094"/>
              <a:gd name="adj2" fmla="val 540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time did you start work?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F135A453-69E2-4F78-A128-12706629D271}"/>
              </a:ext>
            </a:extLst>
          </p:cNvPr>
          <p:cNvSpPr/>
          <p:nvPr/>
        </p:nvSpPr>
        <p:spPr>
          <a:xfrm>
            <a:off x="9705474" y="4451684"/>
            <a:ext cx="1973179" cy="1138989"/>
          </a:xfrm>
          <a:prstGeom prst="wedgeEllipseCallout">
            <a:avLst>
              <a:gd name="adj1" fmla="val -101321"/>
              <a:gd name="adj2" fmla="val -67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Could you become rich?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FF6041FB-F150-43E0-9902-5FFF343FB663}"/>
              </a:ext>
            </a:extLst>
          </p:cNvPr>
          <p:cNvSpPr/>
          <p:nvPr/>
        </p:nvSpPr>
        <p:spPr>
          <a:xfrm>
            <a:off x="1403685" y="4812632"/>
            <a:ext cx="2590800" cy="1860884"/>
          </a:xfrm>
          <a:prstGeom prst="wedgeEllipseCallout">
            <a:avLst>
              <a:gd name="adj1" fmla="val 92175"/>
              <a:gd name="adj2" fmla="val -783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Where do pearls come from?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  <a:hlinkClick r:id="rId5"/>
              </a:rPr>
              <a:t>https://www.youtube.com/watch?v=c1M68UofTAw</a:t>
            </a:r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C86E7011-7BCE-4226-8FAA-D6A5F344919D}"/>
              </a:ext>
            </a:extLst>
          </p:cNvPr>
          <p:cNvSpPr/>
          <p:nvPr/>
        </p:nvSpPr>
        <p:spPr>
          <a:xfrm>
            <a:off x="4800600" y="5021178"/>
            <a:ext cx="2590800" cy="1860884"/>
          </a:xfrm>
          <a:prstGeom prst="wedgeEllipseCallout">
            <a:avLst>
              <a:gd name="adj1" fmla="val 11060"/>
              <a:gd name="adj2" fmla="val -11713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hlinkClick r:id="rId6"/>
              </a:rPr>
              <a:t>https://www.bbc.co.uk/news/blogs-magazine-monitor-30042226</a:t>
            </a: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9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59259E-6 L 0.76967 -0.0368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77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351</TotalTime>
  <Words>187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Arial Rounded MT Bold</vt:lpstr>
      <vt:lpstr>Impact</vt:lpstr>
      <vt:lpstr>Main Event</vt:lpstr>
      <vt:lpstr>Tales from other countries</vt:lpstr>
      <vt:lpstr>The Rat and the ship’s captain</vt:lpstr>
      <vt:lpstr>The rat and the ship’s captain</vt:lpstr>
      <vt:lpstr>I wonder what other issues a pearl boat captain might have?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Tales from other countires</dc:title>
  <dc:creator>Richard Alsop</dc:creator>
  <cp:lastModifiedBy>Richard Alsop</cp:lastModifiedBy>
  <cp:revision>17</cp:revision>
  <dcterms:created xsi:type="dcterms:W3CDTF">2020-03-27T09:53:22Z</dcterms:created>
  <dcterms:modified xsi:type="dcterms:W3CDTF">2020-04-20T09:51:08Z</dcterms:modified>
</cp:coreProperties>
</file>